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1214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54" y="-96"/>
      </p:cViewPr>
      <p:guideLst>
        <p:guide orient="horz" pos="1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9B25B-85E5-4F9D-8D09-F507FD6DF045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5A9680A1-C431-4D79-AE12-5C7A0DF1486B}">
      <dgm:prSet phldrT="[Текст]"/>
      <dgm:spPr/>
      <dgm:t>
        <a:bodyPr/>
        <a:lstStyle/>
        <a:p>
          <a:r>
            <a:rPr lang="en-US" b="1" dirty="0" smtClean="0"/>
            <a:t>Runtime</a:t>
          </a:r>
          <a:endParaRPr lang="bg-BG" b="1" dirty="0"/>
        </a:p>
      </dgm:t>
    </dgm:pt>
    <dgm:pt modelId="{82C03FC6-02F7-4282-8063-4B20521D15D0}" type="parTrans" cxnId="{1DD3831C-B7F9-4218-B538-1C56E25C3C3F}">
      <dgm:prSet/>
      <dgm:spPr/>
      <dgm:t>
        <a:bodyPr/>
        <a:lstStyle/>
        <a:p>
          <a:endParaRPr lang="bg-BG"/>
        </a:p>
      </dgm:t>
    </dgm:pt>
    <dgm:pt modelId="{5D4CA44E-AA4C-4BC5-B182-03694437C47F}" type="sibTrans" cxnId="{1DD3831C-B7F9-4218-B538-1C56E25C3C3F}">
      <dgm:prSet/>
      <dgm:spPr/>
      <dgm:t>
        <a:bodyPr/>
        <a:lstStyle/>
        <a:p>
          <a:endParaRPr lang="bg-BG"/>
        </a:p>
      </dgm:t>
    </dgm:pt>
    <dgm:pt modelId="{294A108F-EDFC-47B0-89E4-20F55FC7D7B4}">
      <dgm:prSet phldrT="[Текст]"/>
      <dgm:spPr/>
      <dgm:t>
        <a:bodyPr/>
        <a:lstStyle/>
        <a:p>
          <a:r>
            <a:rPr lang="en-US" b="1" dirty="0" smtClean="0"/>
            <a:t>Design Time</a:t>
          </a:r>
          <a:endParaRPr lang="bg-BG" b="1" dirty="0"/>
        </a:p>
      </dgm:t>
    </dgm:pt>
    <dgm:pt modelId="{4C94207C-EF36-4C0C-A5F4-C580154DDAF8}" type="parTrans" cxnId="{63DB8FF4-BB19-4B37-9452-946F8F1908B5}">
      <dgm:prSet/>
      <dgm:spPr/>
      <dgm:t>
        <a:bodyPr/>
        <a:lstStyle/>
        <a:p>
          <a:endParaRPr lang="bg-BG"/>
        </a:p>
      </dgm:t>
    </dgm:pt>
    <dgm:pt modelId="{C8F4BC57-BA7B-4BBE-93BB-AE200E1B0103}" type="sibTrans" cxnId="{63DB8FF4-BB19-4B37-9452-946F8F1908B5}">
      <dgm:prSet/>
      <dgm:spPr/>
      <dgm:t>
        <a:bodyPr/>
        <a:lstStyle/>
        <a:p>
          <a:endParaRPr lang="bg-BG"/>
        </a:p>
      </dgm:t>
    </dgm:pt>
    <dgm:pt modelId="{48F1E9B1-A72C-40F7-A78F-130249A73506}" type="pres">
      <dgm:prSet presAssocID="{5869B25B-85E5-4F9D-8D09-F507FD6DF045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6BCBCD51-C1C9-4795-B9FE-54106F234B57}" type="pres">
      <dgm:prSet presAssocID="{5869B25B-85E5-4F9D-8D09-F507FD6DF045}" presName="ribbon" presStyleLbl="node1" presStyleIdx="0" presStyleCnt="1" custScaleX="172721" custScaleY="68255" custLinFactNeighborX="-1130" custLinFactNeighborY="-2289"/>
      <dgm:spPr>
        <a:solidFill>
          <a:schemeClr val="accent4">
            <a:lumMod val="60000"/>
            <a:lumOff val="40000"/>
          </a:schemeClr>
        </a:solidFill>
      </dgm:spPr>
    </dgm:pt>
    <dgm:pt modelId="{45145277-F88E-4FEE-B3F6-ABCFD49F9EAB}" type="pres">
      <dgm:prSet presAssocID="{5869B25B-85E5-4F9D-8D09-F507FD6DF045}" presName="leftArrowText" presStyleLbl="node1" presStyleIdx="0" presStyleCnt="1" custScaleX="73161" custScaleY="51409" custLinFactNeighborX="-25885" custLinFactNeighborY="2368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84B1950F-1E6A-4136-9EDD-34C7B321320E}" type="pres">
      <dgm:prSet presAssocID="{5869B25B-85E5-4F9D-8D09-F507FD6DF045}" presName="rightArrowText" presStyleLbl="node1" presStyleIdx="0" presStyleCnt="1" custScaleX="70940" custScaleY="51409" custLinFactNeighborX="16820" custLinFactNeighborY="-9492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05B5E7BE-E7A8-4E36-A7C2-E7BBF67A8AC4}" type="presOf" srcId="{294A108F-EDFC-47B0-89E4-20F55FC7D7B4}" destId="{84B1950F-1E6A-4136-9EDD-34C7B321320E}" srcOrd="0" destOrd="0" presId="urn:microsoft.com/office/officeart/2005/8/layout/arrow6"/>
    <dgm:cxn modelId="{63DB8FF4-BB19-4B37-9452-946F8F1908B5}" srcId="{5869B25B-85E5-4F9D-8D09-F507FD6DF045}" destId="{294A108F-EDFC-47B0-89E4-20F55FC7D7B4}" srcOrd="1" destOrd="0" parTransId="{4C94207C-EF36-4C0C-A5F4-C580154DDAF8}" sibTransId="{C8F4BC57-BA7B-4BBE-93BB-AE200E1B0103}"/>
    <dgm:cxn modelId="{9F19CC09-E5AF-4F0E-88CA-0BE3CB936072}" type="presOf" srcId="{5869B25B-85E5-4F9D-8D09-F507FD6DF045}" destId="{48F1E9B1-A72C-40F7-A78F-130249A73506}" srcOrd="0" destOrd="0" presId="urn:microsoft.com/office/officeart/2005/8/layout/arrow6"/>
    <dgm:cxn modelId="{1236A556-DC59-432E-889B-91DA316B0CF0}" type="presOf" srcId="{5A9680A1-C431-4D79-AE12-5C7A0DF1486B}" destId="{45145277-F88E-4FEE-B3F6-ABCFD49F9EAB}" srcOrd="0" destOrd="0" presId="urn:microsoft.com/office/officeart/2005/8/layout/arrow6"/>
    <dgm:cxn modelId="{1DD3831C-B7F9-4218-B538-1C56E25C3C3F}" srcId="{5869B25B-85E5-4F9D-8D09-F507FD6DF045}" destId="{5A9680A1-C431-4D79-AE12-5C7A0DF1486B}" srcOrd="0" destOrd="0" parTransId="{82C03FC6-02F7-4282-8063-4B20521D15D0}" sibTransId="{5D4CA44E-AA4C-4BC5-B182-03694437C47F}"/>
    <dgm:cxn modelId="{9DE298E4-C7D3-4A7D-8478-401EA034EC41}" type="presParOf" srcId="{48F1E9B1-A72C-40F7-A78F-130249A73506}" destId="{6BCBCD51-C1C9-4795-B9FE-54106F234B57}" srcOrd="0" destOrd="0" presId="urn:microsoft.com/office/officeart/2005/8/layout/arrow6"/>
    <dgm:cxn modelId="{93CF27F6-EC3E-484B-8EF6-83DC4E3380F0}" type="presParOf" srcId="{48F1E9B1-A72C-40F7-A78F-130249A73506}" destId="{45145277-F88E-4FEE-B3F6-ABCFD49F9EAB}" srcOrd="1" destOrd="0" presId="urn:microsoft.com/office/officeart/2005/8/layout/arrow6"/>
    <dgm:cxn modelId="{B784AE33-A9EE-477E-8F2F-701D7CB77843}" type="presParOf" srcId="{48F1E9B1-A72C-40F7-A78F-130249A73506}" destId="{84B1950F-1E6A-4136-9EDD-34C7B321320E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CBCD51-C1C9-4795-B9FE-54106F234B57}">
      <dsp:nvSpPr>
        <dsp:cNvPr id="0" name=""/>
        <dsp:cNvSpPr/>
      </dsp:nvSpPr>
      <dsp:spPr>
        <a:xfrm>
          <a:off x="108228" y="255031"/>
          <a:ext cx="8107148" cy="1281496"/>
        </a:xfrm>
        <a:prstGeom prst="leftRightRibbon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45277-F88E-4FEE-B3F6-ABCFD49F9EAB}">
      <dsp:nvSpPr>
        <dsp:cNvPr id="0" name=""/>
        <dsp:cNvSpPr/>
      </dsp:nvSpPr>
      <dsp:spPr>
        <a:xfrm>
          <a:off x="2238120" y="573864"/>
          <a:ext cx="1133226" cy="47295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Runtime</a:t>
          </a:r>
          <a:endParaRPr lang="bg-BG" sz="2000" b="1" kern="1200" dirty="0"/>
        </a:p>
      </dsp:txBody>
      <dsp:txXfrm>
        <a:off x="2238120" y="573864"/>
        <a:ext cx="1133226" cy="472953"/>
      </dsp:txXfrm>
    </dsp:sp>
    <dsp:sp modelId="{84B1950F-1E6A-4136-9EDD-34C7B321320E}">
      <dsp:nvSpPr>
        <dsp:cNvPr id="0" name=""/>
        <dsp:cNvSpPr/>
      </dsp:nvSpPr>
      <dsp:spPr>
        <a:xfrm>
          <a:off x="4788727" y="765156"/>
          <a:ext cx="1298610" cy="47295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Design Time</a:t>
          </a:r>
          <a:endParaRPr lang="bg-BG" sz="2000" b="1" kern="1200" dirty="0"/>
        </a:p>
      </dsp:txBody>
      <dsp:txXfrm>
        <a:off x="4788727" y="765156"/>
        <a:ext cx="1298610" cy="472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1901602"/>
            <a:ext cx="7772400" cy="1312134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468794"/>
            <a:ext cx="6400800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8CA1-F0D5-4C74-904D-C3ECA25F451B}" type="datetimeFigureOut">
              <a:rPr lang="bg-BG" smtClean="0"/>
              <a:pPr/>
              <a:t>20.11.2018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F109-8A09-4FC5-9C8D-BC157379036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8CA1-F0D5-4C74-904D-C3ECA25F451B}" type="datetimeFigureOut">
              <a:rPr lang="bg-BG" smtClean="0"/>
              <a:pPr/>
              <a:t>20.11.2018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F109-8A09-4FC5-9C8D-BC157379036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45141"/>
            <a:ext cx="2057400" cy="5223028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45141"/>
            <a:ext cx="6019800" cy="5223028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8CA1-F0D5-4C74-904D-C3ECA25F451B}" type="datetimeFigureOut">
              <a:rPr lang="bg-BG" smtClean="0"/>
              <a:pPr/>
              <a:t>20.11.2018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F109-8A09-4FC5-9C8D-BC157379036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8CA1-F0D5-4C74-904D-C3ECA25F451B}" type="datetimeFigureOut">
              <a:rPr lang="bg-BG" smtClean="0"/>
              <a:pPr/>
              <a:t>20.11.2018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F109-8A09-4FC5-9C8D-BC157379036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3933567"/>
            <a:ext cx="777240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594511"/>
            <a:ext cx="777240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8CA1-F0D5-4C74-904D-C3ECA25F451B}" type="datetimeFigureOut">
              <a:rPr lang="bg-BG" smtClean="0"/>
              <a:pPr/>
              <a:t>20.11.2018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F109-8A09-4FC5-9C8D-BC157379036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428327"/>
            <a:ext cx="403860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428327"/>
            <a:ext cx="403860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8CA1-F0D5-4C74-904D-C3ECA25F451B}" type="datetimeFigureOut">
              <a:rPr lang="bg-BG" smtClean="0"/>
              <a:pPr/>
              <a:t>20.11.2018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F109-8A09-4FC5-9C8D-BC157379036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370231"/>
            <a:ext cx="4040188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1941278"/>
            <a:ext cx="4040188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7" y="1370231"/>
            <a:ext cx="4041775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7" y="1941278"/>
            <a:ext cx="4041775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8CA1-F0D5-4C74-904D-C3ECA25F451B}" type="datetimeFigureOut">
              <a:rPr lang="bg-BG" smtClean="0"/>
              <a:pPr/>
              <a:t>20.11.2018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F109-8A09-4FC5-9C8D-BC157379036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8CA1-F0D5-4C74-904D-C3ECA25F451B}" type="datetimeFigureOut">
              <a:rPr lang="bg-BG" smtClean="0"/>
              <a:pPr/>
              <a:t>20.11.2018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F109-8A09-4FC5-9C8D-BC157379036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8CA1-F0D5-4C74-904D-C3ECA25F451B}" type="datetimeFigureOut">
              <a:rPr lang="bg-BG" smtClean="0"/>
              <a:pPr/>
              <a:t>20.11.2018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F109-8A09-4FC5-9C8D-BC157379036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2" y="243722"/>
            <a:ext cx="3008313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43723"/>
            <a:ext cx="5111750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2" y="1280960"/>
            <a:ext cx="3008313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8CA1-F0D5-4C74-904D-C3ECA25F451B}" type="datetimeFigureOut">
              <a:rPr lang="bg-BG" smtClean="0"/>
              <a:pPr/>
              <a:t>20.11.2018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F109-8A09-4FC5-9C8D-BC157379036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284980"/>
            <a:ext cx="5486400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546959"/>
            <a:ext cx="5486400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4790846"/>
            <a:ext cx="5486400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8CA1-F0D5-4C74-904D-C3ECA25F451B}" type="datetimeFigureOut">
              <a:rPr lang="bg-BG" smtClean="0"/>
              <a:pPr/>
              <a:t>20.11.2018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F109-8A09-4FC5-9C8D-BC157379036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45141"/>
            <a:ext cx="8229600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428327"/>
            <a:ext cx="8229600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5673632"/>
            <a:ext cx="2133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8CA1-F0D5-4C74-904D-C3ECA25F451B}" type="datetimeFigureOut">
              <a:rPr lang="bg-BG" smtClean="0"/>
              <a:pPr/>
              <a:t>20.11.2018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673632"/>
            <a:ext cx="2895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673632"/>
            <a:ext cx="2133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F109-8A09-4FC5-9C8D-BC157379036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авоъгълник 34"/>
          <p:cNvSpPr/>
          <p:nvPr/>
        </p:nvSpPr>
        <p:spPr>
          <a:xfrm>
            <a:off x="0" y="0"/>
            <a:ext cx="9144000" cy="15303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aphicFrame>
        <p:nvGraphicFramePr>
          <p:cNvPr id="27" name="Диаграма 26"/>
          <p:cNvGraphicFramePr/>
          <p:nvPr/>
        </p:nvGraphicFramePr>
        <p:xfrm>
          <a:off x="428596" y="0"/>
          <a:ext cx="8429684" cy="187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" name="Правоъгълник с два заоблени срещуположни ъгъла 53"/>
          <p:cNvSpPr/>
          <p:nvPr/>
        </p:nvSpPr>
        <p:spPr>
          <a:xfrm>
            <a:off x="0" y="2632072"/>
            <a:ext cx="2143172" cy="8011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Правоъгълник с два заоблени срещуположни ъгъла 54"/>
          <p:cNvSpPr/>
          <p:nvPr/>
        </p:nvSpPr>
        <p:spPr>
          <a:xfrm>
            <a:off x="2285984" y="2632072"/>
            <a:ext cx="2214578" cy="8011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Правоъгълник 56"/>
          <p:cNvSpPr/>
          <p:nvPr/>
        </p:nvSpPr>
        <p:spPr>
          <a:xfrm>
            <a:off x="6786578" y="3560766"/>
            <a:ext cx="714380" cy="652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Правоъгълник 57"/>
          <p:cNvSpPr/>
          <p:nvPr/>
        </p:nvSpPr>
        <p:spPr>
          <a:xfrm>
            <a:off x="5000628" y="3560766"/>
            <a:ext cx="1643074" cy="652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Правоъгълник 58"/>
          <p:cNvSpPr/>
          <p:nvPr/>
        </p:nvSpPr>
        <p:spPr>
          <a:xfrm>
            <a:off x="7643834" y="3560766"/>
            <a:ext cx="1500166" cy="652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Изнесено означение със стрелка нагоре 59"/>
          <p:cNvSpPr/>
          <p:nvPr/>
        </p:nvSpPr>
        <p:spPr>
          <a:xfrm rot="5400000">
            <a:off x="944721" y="2901765"/>
            <a:ext cx="646511" cy="1964513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Правоъгълник с два заоблени срещуположни ъгъла 62"/>
          <p:cNvSpPr/>
          <p:nvPr/>
        </p:nvSpPr>
        <p:spPr>
          <a:xfrm>
            <a:off x="5500694" y="4418022"/>
            <a:ext cx="3286116" cy="714380"/>
          </a:xfrm>
          <a:prstGeom prst="round2DiagRect">
            <a:avLst>
              <a:gd name="adj1" fmla="val 34246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142844" y="277494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Engine(s)</a:t>
            </a:r>
            <a:endParaRPr lang="bg-BG" sz="2400" dirty="0"/>
          </a:p>
        </p:txBody>
      </p:sp>
      <p:sp>
        <p:nvSpPr>
          <p:cNvPr id="66" name="Текстово поле 65"/>
          <p:cNvSpPr txBox="1"/>
          <p:nvPr/>
        </p:nvSpPr>
        <p:spPr>
          <a:xfrm>
            <a:off x="2500298" y="277494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Repository</a:t>
            </a:r>
            <a:endParaRPr lang="bg-BG" sz="2400" dirty="0"/>
          </a:p>
        </p:txBody>
      </p:sp>
      <p:sp>
        <p:nvSpPr>
          <p:cNvPr id="70" name="Текстово поле 69"/>
          <p:cNvSpPr txBox="1"/>
          <p:nvPr/>
        </p:nvSpPr>
        <p:spPr>
          <a:xfrm>
            <a:off x="4929190" y="36322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Terminal</a:t>
            </a:r>
            <a:endParaRPr lang="bg-BG" sz="2400" i="1" dirty="0"/>
          </a:p>
        </p:txBody>
      </p:sp>
      <p:sp>
        <p:nvSpPr>
          <p:cNvPr id="71" name="Текстово поле 70"/>
          <p:cNvSpPr txBox="1"/>
          <p:nvPr/>
        </p:nvSpPr>
        <p:spPr>
          <a:xfrm>
            <a:off x="6786578" y="3632204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GIT</a:t>
            </a:r>
            <a:endParaRPr lang="bg-BG" sz="2400" i="1" dirty="0"/>
          </a:p>
        </p:txBody>
      </p:sp>
      <p:sp>
        <p:nvSpPr>
          <p:cNvPr id="72" name="Текстово поле 71"/>
          <p:cNvSpPr txBox="1"/>
          <p:nvPr/>
        </p:nvSpPr>
        <p:spPr>
          <a:xfrm>
            <a:off x="7643834" y="3632204"/>
            <a:ext cx="150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Database</a:t>
            </a:r>
            <a:endParaRPr lang="bg-BG" sz="2400" i="1" dirty="0"/>
          </a:p>
        </p:txBody>
      </p:sp>
      <p:sp>
        <p:nvSpPr>
          <p:cNvPr id="73" name="Текстово поле 72"/>
          <p:cNvSpPr txBox="1"/>
          <p:nvPr/>
        </p:nvSpPr>
        <p:spPr>
          <a:xfrm>
            <a:off x="6357950" y="456089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Workspace</a:t>
            </a:r>
            <a:endParaRPr lang="bg-BG" sz="2400" dirty="0"/>
          </a:p>
        </p:txBody>
      </p:sp>
      <p:sp>
        <p:nvSpPr>
          <p:cNvPr id="75" name="Текстово поле 74"/>
          <p:cNvSpPr txBox="1"/>
          <p:nvPr/>
        </p:nvSpPr>
        <p:spPr>
          <a:xfrm>
            <a:off x="0" y="5659735"/>
            <a:ext cx="385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Eclipse Dirigible Platform</a:t>
            </a:r>
            <a:endParaRPr lang="bg-BG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Текстово поле 75"/>
          <p:cNvSpPr txBox="1"/>
          <p:nvPr/>
        </p:nvSpPr>
        <p:spPr>
          <a:xfrm>
            <a:off x="214282" y="3703642"/>
            <a:ext cx="135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bg-BG" dirty="0"/>
          </a:p>
        </p:txBody>
      </p:sp>
      <p:sp>
        <p:nvSpPr>
          <p:cNvPr id="78" name="Изнесено означение със стрелка нагоре 77"/>
          <p:cNvSpPr/>
          <p:nvPr/>
        </p:nvSpPr>
        <p:spPr>
          <a:xfrm rot="16200000">
            <a:off x="2944985" y="2901765"/>
            <a:ext cx="646511" cy="1964513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Текстово поле 76"/>
          <p:cNvSpPr txBox="1"/>
          <p:nvPr/>
        </p:nvSpPr>
        <p:spPr>
          <a:xfrm>
            <a:off x="2928926" y="3703642"/>
            <a:ext cx="135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bg-BG" dirty="0"/>
          </a:p>
        </p:txBody>
      </p:sp>
      <p:sp>
        <p:nvSpPr>
          <p:cNvPr id="79" name="Правоъгълник 78"/>
          <p:cNvSpPr/>
          <p:nvPr/>
        </p:nvSpPr>
        <p:spPr>
          <a:xfrm>
            <a:off x="0" y="1774816"/>
            <a:ext cx="9144000" cy="642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Текстово поле 73"/>
          <p:cNvSpPr txBox="1"/>
          <p:nvPr/>
        </p:nvSpPr>
        <p:spPr>
          <a:xfrm>
            <a:off x="2857488" y="1846254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Application Server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80" name="Правоъгълник с два заоблени срещуположни ъгъла 79"/>
          <p:cNvSpPr/>
          <p:nvPr/>
        </p:nvSpPr>
        <p:spPr>
          <a:xfrm>
            <a:off x="6143636" y="2632072"/>
            <a:ext cx="2214578" cy="8011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Текстово поле 68"/>
          <p:cNvSpPr txBox="1"/>
          <p:nvPr/>
        </p:nvSpPr>
        <p:spPr>
          <a:xfrm>
            <a:off x="6357950" y="277494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IDE</a:t>
            </a:r>
            <a:endParaRPr lang="bg-BG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</Words>
  <Application>Microsoft Office PowerPoint</Application>
  <PresentationFormat>По избор</PresentationFormat>
  <Paragraphs>13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2" baseType="lpstr">
      <vt:lpstr>Office тема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ASUS</cp:lastModifiedBy>
  <cp:revision>15</cp:revision>
  <dcterms:created xsi:type="dcterms:W3CDTF">2018-11-12T19:27:21Z</dcterms:created>
  <dcterms:modified xsi:type="dcterms:W3CDTF">2018-11-20T10:26:53Z</dcterms:modified>
</cp:coreProperties>
</file>