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434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8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84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1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50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99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28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275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26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751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91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0376-602C-4C6F-AECE-2D98A7C3A5FF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7C56-28BB-40D5-833A-2673ABC9D5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808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419103" y="1906003"/>
            <a:ext cx="5201032" cy="3113117"/>
            <a:chOff x="2111428" y="734296"/>
            <a:chExt cx="8645239" cy="5174673"/>
          </a:xfrm>
        </p:grpSpPr>
        <p:grpSp>
          <p:nvGrpSpPr>
            <p:cNvPr id="13" name="Group 12"/>
            <p:cNvGrpSpPr/>
            <p:nvPr/>
          </p:nvGrpSpPr>
          <p:grpSpPr>
            <a:xfrm>
              <a:off x="2111428" y="734296"/>
              <a:ext cx="2443945" cy="2468880"/>
              <a:chOff x="4655125" y="1590502"/>
              <a:chExt cx="2443945" cy="246888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544587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434049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434050" y="2492433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44588" y="2492433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55126" y="2492433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34051" y="3394364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44589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655127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55125" y="1590502"/>
                <a:ext cx="665019" cy="6650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12075" y="734296"/>
              <a:ext cx="2443945" cy="2468880"/>
              <a:chOff x="4655125" y="1590502"/>
              <a:chExt cx="2443945" cy="24688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544587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434049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434050" y="2492433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44588" y="2492433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55126" y="2492433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434051" y="3394364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544589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655127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655125" y="1590502"/>
                <a:ext cx="665019" cy="6650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312722" y="734296"/>
              <a:ext cx="2443945" cy="2468880"/>
              <a:chOff x="4655125" y="1590502"/>
              <a:chExt cx="2443945" cy="246888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544587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434049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434050" y="2492433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544588" y="2492433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655126" y="2492433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34051" y="3394364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544589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655127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55125" y="1590502"/>
                <a:ext cx="665019" cy="6650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111428" y="3440089"/>
              <a:ext cx="2443945" cy="2468880"/>
              <a:chOff x="4655125" y="1590502"/>
              <a:chExt cx="2443945" cy="246888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44587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34049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434050" y="2492433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544588" y="2492433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655126" y="2492433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34051" y="3394364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544589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655127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655125" y="1590502"/>
                <a:ext cx="665019" cy="6650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12075" y="3440089"/>
              <a:ext cx="2443945" cy="2468880"/>
              <a:chOff x="4655125" y="1590502"/>
              <a:chExt cx="2443945" cy="246888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5544587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434049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434050" y="2492433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544588" y="2492433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655126" y="2492433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434051" y="3394364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544589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655127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655125" y="1590502"/>
                <a:ext cx="665019" cy="6650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8312722" y="3440089"/>
              <a:ext cx="2443945" cy="2468880"/>
              <a:chOff x="4655125" y="1590502"/>
              <a:chExt cx="2443945" cy="246888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5544587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434049" y="1590502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434050" y="2492433"/>
                <a:ext cx="665019" cy="6650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544588" y="2492433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655126" y="2492433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434051" y="3394364"/>
                <a:ext cx="665019" cy="66501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544589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655127" y="3394364"/>
                <a:ext cx="665019" cy="66501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655125" y="1590502"/>
                <a:ext cx="665019" cy="6650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</p:grpSp>
      </p:grpSp>
      <p:sp>
        <p:nvSpPr>
          <p:cNvPr id="72" name="Freeform 71"/>
          <p:cNvSpPr/>
          <p:nvPr/>
        </p:nvSpPr>
        <p:spPr>
          <a:xfrm>
            <a:off x="7534534" y="1174907"/>
            <a:ext cx="3326299" cy="4217437"/>
          </a:xfrm>
          <a:custGeom>
            <a:avLst/>
            <a:gdLst/>
            <a:ahLst/>
            <a:cxnLst/>
            <a:rect l="l" t="t" r="r" b="b"/>
            <a:pathLst>
              <a:path w="3326299" h="4217437">
                <a:moveTo>
                  <a:pt x="1571197" y="1531397"/>
                </a:moveTo>
                <a:cubicBezTo>
                  <a:pt x="1680576" y="1531397"/>
                  <a:pt x="1774810" y="1570941"/>
                  <a:pt x="1853899" y="1650031"/>
                </a:cubicBezTo>
                <a:cubicBezTo>
                  <a:pt x="1932988" y="1729120"/>
                  <a:pt x="1972533" y="1823354"/>
                  <a:pt x="1972533" y="1932733"/>
                </a:cubicBezTo>
                <a:cubicBezTo>
                  <a:pt x="1972533" y="2042111"/>
                  <a:pt x="1932988" y="2136345"/>
                  <a:pt x="1853899" y="2215435"/>
                </a:cubicBezTo>
                <a:cubicBezTo>
                  <a:pt x="1774810" y="2294524"/>
                  <a:pt x="1680576" y="2334068"/>
                  <a:pt x="1571197" y="2334068"/>
                </a:cubicBezTo>
                <a:cubicBezTo>
                  <a:pt x="1461818" y="2334068"/>
                  <a:pt x="1367584" y="2294524"/>
                  <a:pt x="1288495" y="2215435"/>
                </a:cubicBezTo>
                <a:cubicBezTo>
                  <a:pt x="1209406" y="2136345"/>
                  <a:pt x="1169861" y="2042111"/>
                  <a:pt x="1169861" y="1932733"/>
                </a:cubicBezTo>
                <a:cubicBezTo>
                  <a:pt x="1169861" y="1823354"/>
                  <a:pt x="1209406" y="1729120"/>
                  <a:pt x="1288495" y="1650031"/>
                </a:cubicBezTo>
                <a:cubicBezTo>
                  <a:pt x="1367584" y="1570941"/>
                  <a:pt x="1461818" y="1531397"/>
                  <a:pt x="1571197" y="1531397"/>
                </a:cubicBezTo>
                <a:close/>
                <a:moveTo>
                  <a:pt x="2101263" y="632808"/>
                </a:moveTo>
                <a:cubicBezTo>
                  <a:pt x="2044050" y="690022"/>
                  <a:pt x="1957388" y="741346"/>
                  <a:pt x="1841278" y="786780"/>
                </a:cubicBezTo>
                <a:cubicBezTo>
                  <a:pt x="1784065" y="808656"/>
                  <a:pt x="1686465" y="839786"/>
                  <a:pt x="1548480" y="880172"/>
                </a:cubicBezTo>
                <a:lnTo>
                  <a:pt x="1515666" y="963469"/>
                </a:lnTo>
                <a:cubicBezTo>
                  <a:pt x="1672162" y="958420"/>
                  <a:pt x="1817720" y="935703"/>
                  <a:pt x="1952340" y="895317"/>
                </a:cubicBezTo>
                <a:lnTo>
                  <a:pt x="1730217" y="1415287"/>
                </a:lnTo>
                <a:cubicBezTo>
                  <a:pt x="1679734" y="1400142"/>
                  <a:pt x="1626728" y="1392570"/>
                  <a:pt x="1571197" y="1392570"/>
                </a:cubicBezTo>
                <a:cubicBezTo>
                  <a:pt x="1421432" y="1392570"/>
                  <a:pt x="1293543" y="1445156"/>
                  <a:pt x="1187530" y="1550328"/>
                </a:cubicBezTo>
                <a:cubicBezTo>
                  <a:pt x="1081517" y="1655500"/>
                  <a:pt x="1028510" y="1782968"/>
                  <a:pt x="1028510" y="1932733"/>
                </a:cubicBezTo>
                <a:cubicBezTo>
                  <a:pt x="1028510" y="2069035"/>
                  <a:pt x="1073944" y="2188510"/>
                  <a:pt x="1164813" y="2291158"/>
                </a:cubicBezTo>
                <a:cubicBezTo>
                  <a:pt x="1255681" y="2393806"/>
                  <a:pt x="1367584" y="2453544"/>
                  <a:pt x="1500521" y="2470371"/>
                </a:cubicBezTo>
                <a:lnTo>
                  <a:pt x="1500521" y="2768218"/>
                </a:lnTo>
                <a:lnTo>
                  <a:pt x="1152192" y="2768218"/>
                </a:lnTo>
                <a:lnTo>
                  <a:pt x="1152192" y="2909569"/>
                </a:lnTo>
                <a:lnTo>
                  <a:pt x="1500521" y="2909569"/>
                </a:lnTo>
                <a:lnTo>
                  <a:pt x="1500521" y="3182174"/>
                </a:lnTo>
                <a:lnTo>
                  <a:pt x="1641872" y="3182174"/>
                </a:lnTo>
                <a:lnTo>
                  <a:pt x="1641872" y="2909569"/>
                </a:lnTo>
                <a:lnTo>
                  <a:pt x="1990202" y="2909569"/>
                </a:lnTo>
                <a:lnTo>
                  <a:pt x="1990202" y="2768218"/>
                </a:lnTo>
                <a:lnTo>
                  <a:pt x="1641872" y="2768218"/>
                </a:lnTo>
                <a:lnTo>
                  <a:pt x="1641872" y="2470253"/>
                </a:lnTo>
                <a:cubicBezTo>
                  <a:pt x="1774810" y="2453425"/>
                  <a:pt x="1886712" y="2393668"/>
                  <a:pt x="1977581" y="2290981"/>
                </a:cubicBezTo>
                <a:cubicBezTo>
                  <a:pt x="2068449" y="2188294"/>
                  <a:pt x="2113884" y="2068772"/>
                  <a:pt x="2113884" y="1932417"/>
                </a:cubicBezTo>
                <a:cubicBezTo>
                  <a:pt x="2113884" y="1836474"/>
                  <a:pt x="2090227" y="1747262"/>
                  <a:pt x="2042912" y="1664781"/>
                </a:cubicBezTo>
                <a:cubicBezTo>
                  <a:pt x="1995598" y="1582300"/>
                  <a:pt x="1930543" y="1516646"/>
                  <a:pt x="1847746" y="1467820"/>
                </a:cubicBezTo>
                <a:lnTo>
                  <a:pt x="2070737" y="945721"/>
                </a:lnTo>
                <a:cubicBezTo>
                  <a:pt x="2133051" y="1065222"/>
                  <a:pt x="2218937" y="1185565"/>
                  <a:pt x="2328395" y="1306750"/>
                </a:cubicBezTo>
                <a:lnTo>
                  <a:pt x="2361248" y="1225978"/>
                </a:lnTo>
                <a:cubicBezTo>
                  <a:pt x="2223262" y="965151"/>
                  <a:pt x="2155111" y="775000"/>
                  <a:pt x="2156794" y="655525"/>
                </a:cubicBezTo>
                <a:close/>
                <a:moveTo>
                  <a:pt x="0" y="0"/>
                </a:moveTo>
                <a:lnTo>
                  <a:pt x="3326299" y="0"/>
                </a:lnTo>
                <a:lnTo>
                  <a:pt x="3326299" y="4217437"/>
                </a:lnTo>
                <a:lnTo>
                  <a:pt x="0" y="42174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13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2018-10-30T14:41:18Z</dcterms:created>
  <dcterms:modified xsi:type="dcterms:W3CDTF">2018-10-30T15:05:41Z</dcterms:modified>
</cp:coreProperties>
</file>