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Методиева" initials="ПМ" lastIdx="0" clrIdx="0">
    <p:extLst>
      <p:ext uri="{19B8F6BF-5375-455C-9EA6-DF929625EA0E}">
        <p15:presenceInfo xmlns:p15="http://schemas.microsoft.com/office/powerpoint/2012/main" userId="d34b5b339abe73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B2"/>
    <a:srgbClr val="F6BC94"/>
    <a:srgbClr val="FCEEE4"/>
    <a:srgbClr val="B22C8F"/>
    <a:srgbClr val="FEF4FD"/>
    <a:srgbClr val="FFEFFF"/>
    <a:srgbClr val="FBC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46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1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7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5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6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3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28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126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667E-6E81-4C06-B067-2EA5063D68EC}" type="datetimeFigureOut">
              <a:rPr lang="bg-BG" smtClean="0"/>
              <a:t>30.10.2018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99B7-CE70-43EB-8D97-250D20F4F66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8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44136" y="274320"/>
            <a:ext cx="11416937" cy="5421086"/>
          </a:xfrm>
          <a:prstGeom prst="roundRect">
            <a:avLst>
              <a:gd name="adj" fmla="val 7028"/>
            </a:avLst>
          </a:prstGeom>
          <a:solidFill>
            <a:srgbClr val="FCEEE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" name="Can 9"/>
          <p:cNvSpPr/>
          <p:nvPr/>
        </p:nvSpPr>
        <p:spPr>
          <a:xfrm>
            <a:off x="326572" y="5891348"/>
            <a:ext cx="2129246" cy="8490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System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2677886" y="5891348"/>
            <a:ext cx="2129246" cy="8490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5029200" y="5891348"/>
            <a:ext cx="2129246" cy="8490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NoSQL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7380514" y="5891347"/>
            <a:ext cx="2129246" cy="8490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IDM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9731828" y="5891348"/>
            <a:ext cx="2129246" cy="84908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6535" y="751113"/>
            <a:ext cx="11068596" cy="1406434"/>
          </a:xfrm>
          <a:prstGeom prst="roundRect">
            <a:avLst>
              <a:gd name="adj" fmla="val 13841"/>
            </a:avLst>
          </a:prstGeom>
          <a:solidFill>
            <a:srgbClr val="F8CEB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1" name="Rounded Rectangle 20"/>
          <p:cNvSpPr/>
          <p:nvPr/>
        </p:nvSpPr>
        <p:spPr>
          <a:xfrm>
            <a:off x="608257" y="2262747"/>
            <a:ext cx="11068594" cy="3145975"/>
          </a:xfrm>
          <a:prstGeom prst="roundRect">
            <a:avLst>
              <a:gd name="adj" fmla="val 9197"/>
            </a:avLst>
          </a:prstGeom>
          <a:solidFill>
            <a:srgbClr val="F8CEB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596536" y="396240"/>
            <a:ext cx="150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Dirigible Stack</a:t>
            </a:r>
            <a:endParaRPr lang="bg-BG" dirty="0"/>
          </a:p>
        </p:txBody>
      </p:sp>
      <p:sp>
        <p:nvSpPr>
          <p:cNvPr id="23" name="Rounded Rectangle 22"/>
          <p:cNvSpPr/>
          <p:nvPr/>
        </p:nvSpPr>
        <p:spPr>
          <a:xfrm>
            <a:off x="874120" y="1090786"/>
            <a:ext cx="1750423" cy="90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ounded Rectangle 23"/>
          <p:cNvSpPr/>
          <p:nvPr/>
        </p:nvSpPr>
        <p:spPr>
          <a:xfrm>
            <a:off x="2776943" y="1090786"/>
            <a:ext cx="1957254" cy="3635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Perspectives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76942" y="1559531"/>
            <a:ext cx="902428" cy="4390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31769" y="1559531"/>
            <a:ext cx="902428" cy="4390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68090" y="1090786"/>
            <a:ext cx="1240971" cy="90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220372" y="1090786"/>
            <a:ext cx="3391922" cy="90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ounded Rectangle 28"/>
          <p:cNvSpPr/>
          <p:nvPr/>
        </p:nvSpPr>
        <p:spPr>
          <a:xfrm>
            <a:off x="9737771" y="1109168"/>
            <a:ext cx="1801883" cy="90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858859" y="739836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IDE</a:t>
            </a:r>
            <a:endParaRPr lang="bg-BG" dirty="0"/>
          </a:p>
        </p:txBody>
      </p:sp>
      <p:sp>
        <p:nvSpPr>
          <p:cNvPr id="31" name="Rounded Rectangle 30"/>
          <p:cNvSpPr/>
          <p:nvPr/>
        </p:nvSpPr>
        <p:spPr>
          <a:xfrm>
            <a:off x="961205" y="1559529"/>
            <a:ext cx="1527263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ounded Rectangle 31"/>
          <p:cNvSpPr/>
          <p:nvPr/>
        </p:nvSpPr>
        <p:spPr>
          <a:xfrm>
            <a:off x="4938302" y="1559531"/>
            <a:ext cx="1100545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40615" y="1577910"/>
            <a:ext cx="1463039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Bootstrap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7909" y="1178922"/>
            <a:ext cx="109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Layouting</a:t>
            </a:r>
            <a:endParaRPr lang="bg-BG" dirty="0"/>
          </a:p>
        </p:txBody>
      </p:sp>
      <p:sp>
        <p:nvSpPr>
          <p:cNvPr id="39" name="TextBox 38"/>
          <p:cNvSpPr txBox="1"/>
          <p:nvPr/>
        </p:nvSpPr>
        <p:spPr>
          <a:xfrm>
            <a:off x="1004770" y="1529046"/>
            <a:ext cx="14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GoldenLayout</a:t>
            </a:r>
            <a:endParaRPr lang="bg-BG" dirty="0"/>
          </a:p>
        </p:txBody>
      </p:sp>
      <p:sp>
        <p:nvSpPr>
          <p:cNvPr id="40" name="TextBox 39"/>
          <p:cNvSpPr txBox="1"/>
          <p:nvPr/>
        </p:nvSpPr>
        <p:spPr>
          <a:xfrm>
            <a:off x="5019073" y="1175369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1" name="TextBox 40"/>
          <p:cNvSpPr txBox="1"/>
          <p:nvPr/>
        </p:nvSpPr>
        <p:spPr>
          <a:xfrm>
            <a:off x="6467104" y="1184560"/>
            <a:ext cx="830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Editors</a:t>
            </a:r>
            <a:endParaRPr lang="bg-BG" dirty="0"/>
          </a:p>
        </p:txBody>
      </p:sp>
      <p:sp>
        <p:nvSpPr>
          <p:cNvPr id="48" name="Rounded Rectangle 47"/>
          <p:cNvSpPr/>
          <p:nvPr/>
        </p:nvSpPr>
        <p:spPr>
          <a:xfrm>
            <a:off x="6307572" y="1531850"/>
            <a:ext cx="1039488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Orion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49081" y="119375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Theming</a:t>
            </a:r>
            <a:endParaRPr lang="bg-BG" dirty="0"/>
          </a:p>
        </p:txBody>
      </p:sp>
      <p:sp>
        <p:nvSpPr>
          <p:cNvPr id="56" name="Rounded Rectangle 55"/>
          <p:cNvSpPr/>
          <p:nvPr/>
        </p:nvSpPr>
        <p:spPr>
          <a:xfrm>
            <a:off x="830848" y="2682625"/>
            <a:ext cx="3164503" cy="12166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7" name="Rounded Rectangle 56"/>
          <p:cNvSpPr/>
          <p:nvPr/>
        </p:nvSpPr>
        <p:spPr>
          <a:xfrm>
            <a:off x="893286" y="3297578"/>
            <a:ext cx="939854" cy="4484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Rhino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873475" y="3296938"/>
            <a:ext cx="1043320" cy="4484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Nashorn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90744" y="3296938"/>
            <a:ext cx="939854" cy="4484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V8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76003" y="4008537"/>
            <a:ext cx="1446501" cy="1229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3" name="Rounded Rectangle 72"/>
          <p:cNvSpPr/>
          <p:nvPr/>
        </p:nvSpPr>
        <p:spPr>
          <a:xfrm>
            <a:off x="1004770" y="4606770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Quartz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879" y="4218660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Job Engine</a:t>
            </a:r>
            <a:endParaRPr lang="bg-BG" dirty="0"/>
          </a:p>
        </p:txBody>
      </p:sp>
      <p:sp>
        <p:nvSpPr>
          <p:cNvPr id="75" name="TextBox 74"/>
          <p:cNvSpPr txBox="1"/>
          <p:nvPr/>
        </p:nvSpPr>
        <p:spPr>
          <a:xfrm>
            <a:off x="946905" y="2910497"/>
            <a:ext cx="195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Javascript Engine</a:t>
            </a:r>
            <a:endParaRPr lang="bg-BG" sz="2000" dirty="0"/>
          </a:p>
        </p:txBody>
      </p:sp>
      <p:sp>
        <p:nvSpPr>
          <p:cNvPr id="80" name="Rounded Rectangle 79"/>
          <p:cNvSpPr/>
          <p:nvPr/>
        </p:nvSpPr>
        <p:spPr>
          <a:xfrm>
            <a:off x="2455818" y="4008537"/>
            <a:ext cx="1446501" cy="1229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1" name="Rounded Rectangle 80"/>
          <p:cNvSpPr/>
          <p:nvPr/>
        </p:nvSpPr>
        <p:spPr>
          <a:xfrm>
            <a:off x="2584585" y="4606770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ActiveMQ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01970" y="421737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Messaging</a:t>
            </a:r>
            <a:endParaRPr lang="bg-BG" dirty="0"/>
          </a:p>
        </p:txBody>
      </p:sp>
      <p:sp>
        <p:nvSpPr>
          <p:cNvPr id="83" name="Rounded Rectangle 82"/>
          <p:cNvSpPr/>
          <p:nvPr/>
        </p:nvSpPr>
        <p:spPr>
          <a:xfrm>
            <a:off x="4090934" y="4008537"/>
            <a:ext cx="1446501" cy="1229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4" name="Rounded Rectangle 83"/>
          <p:cNvSpPr/>
          <p:nvPr/>
        </p:nvSpPr>
        <p:spPr>
          <a:xfrm>
            <a:off x="4205595" y="4606770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Flowable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22980" y="4217371"/>
            <a:ext cx="10994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Processes	</a:t>
            </a:r>
            <a:endParaRPr lang="bg-BG" dirty="0"/>
          </a:p>
        </p:txBody>
      </p:sp>
      <p:sp>
        <p:nvSpPr>
          <p:cNvPr id="86" name="Rounded Rectangle 85"/>
          <p:cNvSpPr/>
          <p:nvPr/>
        </p:nvSpPr>
        <p:spPr>
          <a:xfrm>
            <a:off x="5711944" y="4008537"/>
            <a:ext cx="1446501" cy="1229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7" name="Rounded Rectangle 86"/>
          <p:cNvSpPr/>
          <p:nvPr/>
        </p:nvSpPr>
        <p:spPr>
          <a:xfrm>
            <a:off x="5840711" y="4606770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Mustache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58096" y="4217371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Templating</a:t>
            </a:r>
            <a:endParaRPr lang="bg-BG" dirty="0"/>
          </a:p>
        </p:txBody>
      </p:sp>
      <p:sp>
        <p:nvSpPr>
          <p:cNvPr id="89" name="Rounded Rectangle 88"/>
          <p:cNvSpPr/>
          <p:nvPr/>
        </p:nvSpPr>
        <p:spPr>
          <a:xfrm>
            <a:off x="7347060" y="4008537"/>
            <a:ext cx="1446501" cy="1229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0" name="Rounded Rectangle 89"/>
          <p:cNvSpPr/>
          <p:nvPr/>
        </p:nvSpPr>
        <p:spPr>
          <a:xfrm>
            <a:off x="7475827" y="4606770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Chemistry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93212" y="4217371"/>
            <a:ext cx="12549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Documents</a:t>
            </a:r>
            <a:endParaRPr lang="bg-BG" dirty="0"/>
          </a:p>
        </p:txBody>
      </p:sp>
      <p:sp>
        <p:nvSpPr>
          <p:cNvPr id="102" name="Rounded Rectangle 101"/>
          <p:cNvSpPr/>
          <p:nvPr/>
        </p:nvSpPr>
        <p:spPr>
          <a:xfrm>
            <a:off x="5705704" y="2694379"/>
            <a:ext cx="1446501" cy="12166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3" name="Rounded Rectangle 102"/>
          <p:cNvSpPr/>
          <p:nvPr/>
        </p:nvSpPr>
        <p:spPr>
          <a:xfrm>
            <a:off x="5838248" y="3288305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Mylyn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51856" y="2903213"/>
            <a:ext cx="12859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 Engine</a:t>
            </a:r>
            <a:endParaRPr lang="bg-BG" dirty="0"/>
          </a:p>
        </p:txBody>
      </p:sp>
      <p:sp>
        <p:nvSpPr>
          <p:cNvPr id="105" name="Rounded Rectangle 104"/>
          <p:cNvSpPr/>
          <p:nvPr/>
        </p:nvSpPr>
        <p:spPr>
          <a:xfrm>
            <a:off x="4090934" y="2694379"/>
            <a:ext cx="1446501" cy="12166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6" name="Rounded Rectangle 105"/>
          <p:cNvSpPr/>
          <p:nvPr/>
        </p:nvSpPr>
        <p:spPr>
          <a:xfrm>
            <a:off x="4219140" y="3288305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Built-in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37086" y="2903213"/>
            <a:ext cx="618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bg-BG" dirty="0"/>
          </a:p>
        </p:txBody>
      </p:sp>
      <p:sp>
        <p:nvSpPr>
          <p:cNvPr id="108" name="Rounded Rectangle 107"/>
          <p:cNvSpPr/>
          <p:nvPr/>
        </p:nvSpPr>
        <p:spPr>
          <a:xfrm>
            <a:off x="7329676" y="2694379"/>
            <a:ext cx="1446501" cy="12166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09" name="Rounded Rectangle 108"/>
          <p:cNvSpPr/>
          <p:nvPr/>
        </p:nvSpPr>
        <p:spPr>
          <a:xfrm>
            <a:off x="7475828" y="3288305"/>
            <a:ext cx="1174487" cy="4238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Lucene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75828" y="2903213"/>
            <a:ext cx="98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Indexing</a:t>
            </a:r>
            <a:endParaRPr lang="bg-BG" dirty="0"/>
          </a:p>
        </p:txBody>
      </p:sp>
      <p:sp>
        <p:nvSpPr>
          <p:cNvPr id="111" name="Rounded Rectangle 110"/>
          <p:cNvSpPr/>
          <p:nvPr/>
        </p:nvSpPr>
        <p:spPr>
          <a:xfrm>
            <a:off x="8982176" y="4186713"/>
            <a:ext cx="2620543" cy="3635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Configuration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8982177" y="2753600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0326483" y="2753600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82177" y="3493825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0326483" y="3506914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982177" y="4719262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326263" y="4719261"/>
            <a:ext cx="1263544" cy="518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399168" y="1518199"/>
            <a:ext cx="1039488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506104" y="1518199"/>
            <a:ext cx="1039488" cy="3345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Monaco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05261" y="355546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Persistence</a:t>
            </a:r>
            <a:endParaRPr lang="bg-BG" dirty="0"/>
          </a:p>
        </p:txBody>
      </p:sp>
      <p:sp>
        <p:nvSpPr>
          <p:cNvPr id="132" name="TextBox 131"/>
          <p:cNvSpPr txBox="1"/>
          <p:nvPr/>
        </p:nvSpPr>
        <p:spPr>
          <a:xfrm>
            <a:off x="861056" y="2331042"/>
            <a:ext cx="12152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64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Полина Методиева</dc:creator>
  <cp:lastModifiedBy>Полина Методиева</cp:lastModifiedBy>
  <cp:revision>15</cp:revision>
  <dcterms:created xsi:type="dcterms:W3CDTF">2018-10-30T18:12:37Z</dcterms:created>
  <dcterms:modified xsi:type="dcterms:W3CDTF">2018-10-30T20:39:54Z</dcterms:modified>
</cp:coreProperties>
</file>