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439" r:id="rId6"/>
    <p:sldId id="2440" r:id="rId7"/>
    <p:sldId id="260" r:id="rId8"/>
    <p:sldId id="244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65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CARPOOL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App that gives you opportunity to travel and make new connections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can I do?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Create your own trip and share it with other travelers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Apply for another traveler’s trip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new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Earn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</a:t>
            </a:r>
          </a:p>
          <a:p>
            <a:endParaRPr lang="en-US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89583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IAAAAAAAAAAwAAAAMAAAAA/////wQAPwwAAAAAAAAAAAAAIAD///////////////8AAAD///////////////8DAAAAAw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5lqh8QBFnNHh6EjjPDF334FAAAAAAADAAAAAwADAAAAAQADAAAAAAD///////8DAAEA////////BAAAAAMAEAALr27OUIdLkU6IMQosVVXL+w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wMAAAAAAAAAAAAACAB////////////////AAAA////////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Jlqh8QBFnNHh6EjjPDF334DRGF0YQAbAAAABExpbmtlZFNoYXBlRGF0YQAFAAAAAAACTmFtZQAZAAAATGlua2VkU2hhcGVzRGF0YVByb3BlcnR5ABBWZXJzaW9uAAAAAAAJTGFzdFdyaXRlAIN31Id7AQAAAAEA/////50AnQAAAAVfaWQAEAAAAASvbs5Qh0uRTogxCixVVcv7A0RhdGEAKgAAAAhQcmVzZW50YXRpb25TY2FubmVkRm9yTGlua2VkU2hhcGVzAAEAAk5hbWUAJAAAAExpbmtlZFNoYXBlUHJlc2VudGF0aW9uU2V0dGluZ3NEYXRhABBWZXJzaW9uAAAAAAAJTGFzdFdyaXRlALh31Id7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0</TotalTime>
  <Words>62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CARPOOL</vt:lpstr>
      <vt:lpstr>Summary</vt:lpstr>
      <vt:lpstr>What can I do?</vt:lpstr>
      <vt:lpstr>Mission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CARPOOL</dc:title>
  <dc:creator>Borisova, Monika</dc:creator>
  <cp:lastModifiedBy>Borisova, Monika</cp:lastModifiedBy>
  <cp:revision>2</cp:revision>
  <dcterms:created xsi:type="dcterms:W3CDTF">2021-08-27T13:37:30Z</dcterms:created>
  <dcterms:modified xsi:type="dcterms:W3CDTF">2021-08-29T13:03:55Z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