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26C9-FBF7-4E8F-B577-BE8246EDA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DCFA-994D-4B35-A64A-4E618420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992A2-26F4-4652-8D8F-C0DB577C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F555-027B-4CFC-842F-18FE560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A8AE-4C3C-4353-AE78-5123F116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1E4-FC25-4B70-98E5-2FC51425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CE10-2B0B-48A0-89F7-4C74D642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AF45-5E83-4D2C-93C0-D6DA4516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F4A0-0307-4F22-9486-F467FB76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68C-ECA6-44E4-8D99-935CF715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926C3-12FF-4666-B513-550AD9BA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069EF-F057-42AC-9228-7704BE9F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D574-14E5-47B6-BB17-38586DF8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C3FB-A53E-4A72-AA15-2D7FF0FC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48CB-F59C-4B66-A2C5-3E280A9D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8C23-7DCA-43C4-8F71-1F3E7489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493C-FA2A-4D00-ABBA-93363A22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7497-3FCF-4B59-9874-BF80B938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F3BF-A0F3-4EA8-AE0E-0C2D2152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81DC-2D72-45A9-84DC-3D165C3F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5072-7AAC-40DD-938A-63887AE8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A70D6-FADE-4920-BF65-37E4B5FA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41B5-DD4B-425F-B963-BF542DD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945E-83A2-4DC3-834C-C8A0DEF1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A12D-2C5B-4D0A-A6F0-F7175245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68E4-C29D-4A14-A142-85EB8055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8263-85E2-4569-8B85-8C6F83E80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AB52-43E3-4820-9D1B-E554904C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EEC7-FB65-4B2C-8A3A-8298A250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CC8B-E4ED-41C4-ABA8-DE8E1493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6DF3-7F2F-46AB-8FDB-BDB67202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8C41-5C38-47F9-9513-0A808A0C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92B5-BD47-43EF-AC6A-1159BD6C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660DE-44A3-4C9C-B5EA-83F6296EC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055E3-225E-434F-8B0A-E4B44B5D2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7C42-DB1C-45C9-BC99-5C62836F1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2A256-6310-4E41-95BD-14BADDEA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BC86E-B077-4168-A6C6-140386B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CEC52-7B59-4F0F-B0A5-26B0C83B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33E4-EF05-4A56-8072-6929DF2B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6C6C4-7BFE-40F2-A245-7ED66C1F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280C-3F3D-4ABB-867A-90C16DC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27AB-0624-4C71-B6CF-35633877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01EBE-E604-4381-A5FA-CD816B97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AA544-DAF5-48C5-8C52-388C4EF6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F95FB-B193-4EE2-BB16-2D278D4E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68BA-D5B5-4EA3-8A54-C664F9E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D77B-FB37-42F5-9E24-E8FCA9E2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9F39F-976E-4730-B0AC-1FD55CB0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B2F5-7375-4054-BB53-1265B216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A2F6-A228-47D2-895E-8284DEA0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D8D37-965B-4E76-964F-90609B60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003A-FF8F-460A-8843-76BA2E0C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F188E-855F-4FD7-9968-E4FA15F52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CEFE0-C62D-4903-B042-1D03F8849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4570D-4F29-44F4-B286-B6BA466F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6F18A-9218-4D4D-A0C8-A1820296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F574-6FC9-4BB0-875C-0A01DE3A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CCBC5-CB7B-4598-817D-A49245B0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878E-998A-4136-A1D2-6718DE07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9427-A472-4F4E-9FD1-84E9C66B3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FBE1-4304-4837-97F6-9522AD4EF025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120C-CCCE-4200-9EBD-F9D5AA846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9346-CDBC-4B27-A7F4-79139414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6391-CC38-4BF6-8C4E-2C1CA381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55A-8DFA-4C1A-AB5F-2E6A72424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32B5-F99A-44E1-B8FA-55135BE2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 data from PDF to Excel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B660770-1E39-4E04-AA6E-55DC1599021C}"/>
              </a:ext>
            </a:extLst>
          </p:cNvPr>
          <p:cNvSpPr/>
          <p:nvPr/>
        </p:nvSpPr>
        <p:spPr>
          <a:xfrm>
            <a:off x="633411" y="5113336"/>
            <a:ext cx="1581151" cy="12446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59FC85F-4618-467B-848C-0D55783ECF7F}"/>
              </a:ext>
            </a:extLst>
          </p:cNvPr>
          <p:cNvSpPr/>
          <p:nvPr/>
        </p:nvSpPr>
        <p:spPr>
          <a:xfrm>
            <a:off x="890587" y="5279231"/>
            <a:ext cx="1062038" cy="91281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6CFF4-66B1-40F8-96E5-D3051D743232}"/>
              </a:ext>
            </a:extLst>
          </p:cNvPr>
          <p:cNvCxnSpPr>
            <a:stCxn id="4" idx="3"/>
          </p:cNvCxnSpPr>
          <p:nvPr/>
        </p:nvCxnSpPr>
        <p:spPr>
          <a:xfrm flipV="1">
            <a:off x="2214562" y="5735636"/>
            <a:ext cx="1090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5BE40018-DF8E-4717-9721-9CDE6AE5B78A}"/>
              </a:ext>
            </a:extLst>
          </p:cNvPr>
          <p:cNvSpPr/>
          <p:nvPr/>
        </p:nvSpPr>
        <p:spPr>
          <a:xfrm>
            <a:off x="3362325" y="5113336"/>
            <a:ext cx="2333625" cy="1244601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Excel Scope and Read Range, where you want to store the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52ADA15-9AF6-467A-A5A3-A2D7F298F98D}"/>
              </a:ext>
            </a:extLst>
          </p:cNvPr>
          <p:cNvSpPr/>
          <p:nvPr/>
        </p:nvSpPr>
        <p:spPr>
          <a:xfrm>
            <a:off x="6729411" y="4814092"/>
            <a:ext cx="2557463" cy="184308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Assign Activity to read the PDF files location from the Hard drive :  </a:t>
            </a:r>
            <a:r>
              <a:rPr lang="en-US" dirty="0" err="1"/>
              <a:t>Directory.Getfiles</a:t>
            </a:r>
            <a:r>
              <a:rPr lang="en-US" dirty="0"/>
              <a:t>(“PDF folder location”(Change Variable type to Array)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BA61A-81C9-4670-80FC-96D2AAB1773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695950" y="5735636"/>
            <a:ext cx="1033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AD6813F-851A-4AED-8770-D0A00BA89DE0}"/>
              </a:ext>
            </a:extLst>
          </p:cNvPr>
          <p:cNvSpPr/>
          <p:nvPr/>
        </p:nvSpPr>
        <p:spPr>
          <a:xfrm>
            <a:off x="10210800" y="5524500"/>
            <a:ext cx="1347790" cy="47624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048089-C6BA-4707-AC62-C20AB057D48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286874" y="5735636"/>
            <a:ext cx="923926" cy="2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AA759917-36FA-440F-B6A4-1438DE57733D}"/>
              </a:ext>
            </a:extLst>
          </p:cNvPr>
          <p:cNvSpPr/>
          <p:nvPr/>
        </p:nvSpPr>
        <p:spPr>
          <a:xfrm>
            <a:off x="10610851" y="6192043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Flows</dc:title>
  <dc:creator>venkata chapati</dc:creator>
  <cp:lastModifiedBy>venkata chapati</cp:lastModifiedBy>
  <cp:revision>7</cp:revision>
  <dcterms:created xsi:type="dcterms:W3CDTF">2020-07-27T12:40:28Z</dcterms:created>
  <dcterms:modified xsi:type="dcterms:W3CDTF">2020-07-27T19:55:52Z</dcterms:modified>
</cp:coreProperties>
</file>