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9" r:id="rId2"/>
    <p:sldMasterId id="2147483674" r:id="rId3"/>
  </p:sldMasterIdLst>
  <p:sldIdLst>
    <p:sldId id="258" r:id="rId4"/>
    <p:sldId id="263" r:id="rId5"/>
    <p:sldId id="260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1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ka Choudhary" userId="7432c9cb-bb95-43ee-85bb-a7f42009efaa" providerId="ADAL" clId="{F8F342AD-6D92-46D2-B696-C987FE5B8E87}"/>
    <pc:docChg chg="undo redo custSel addSld modSld">
      <pc:chgData name="Monika Choudhary" userId="7432c9cb-bb95-43ee-85bb-a7f42009efaa" providerId="ADAL" clId="{F8F342AD-6D92-46D2-B696-C987FE5B8E87}" dt="2024-08-01T11:46:48.202" v="1267" actId="207"/>
      <pc:docMkLst>
        <pc:docMk/>
      </pc:docMkLst>
      <pc:sldChg chg="addSp delSp modSp mod">
        <pc:chgData name="Monika Choudhary" userId="7432c9cb-bb95-43ee-85bb-a7f42009efaa" providerId="ADAL" clId="{F8F342AD-6D92-46D2-B696-C987FE5B8E87}" dt="2024-08-01T11:43:20.978" v="1247" actId="1076"/>
        <pc:sldMkLst>
          <pc:docMk/>
          <pc:sldMk cId="2340500418" sldId="267"/>
        </pc:sldMkLst>
        <pc:picChg chg="add del mod">
          <ac:chgData name="Monika Choudhary" userId="7432c9cb-bb95-43ee-85bb-a7f42009efaa" providerId="ADAL" clId="{F8F342AD-6D92-46D2-B696-C987FE5B8E87}" dt="2024-08-01T11:42:36.095" v="1244" actId="22"/>
          <ac:picMkLst>
            <pc:docMk/>
            <pc:sldMk cId="2340500418" sldId="267"/>
            <ac:picMk id="4" creationId="{B6BE61B8-82E2-9379-AD1D-8F63DBD5C3A7}"/>
          </ac:picMkLst>
        </pc:picChg>
        <pc:picChg chg="mod">
          <ac:chgData name="Monika Choudhary" userId="7432c9cb-bb95-43ee-85bb-a7f42009efaa" providerId="ADAL" clId="{F8F342AD-6D92-46D2-B696-C987FE5B8E87}" dt="2024-08-01T11:42:36.100" v="1245" actId="1076"/>
          <ac:picMkLst>
            <pc:docMk/>
            <pc:sldMk cId="2340500418" sldId="267"/>
            <ac:picMk id="5" creationId="{892D0C9D-0572-88FF-54D3-BA912534A982}"/>
          </ac:picMkLst>
        </pc:picChg>
        <pc:picChg chg="add mod">
          <ac:chgData name="Monika Choudhary" userId="7432c9cb-bb95-43ee-85bb-a7f42009efaa" providerId="ADAL" clId="{F8F342AD-6D92-46D2-B696-C987FE5B8E87}" dt="2024-08-01T11:43:20.978" v="1247" actId="1076"/>
          <ac:picMkLst>
            <pc:docMk/>
            <pc:sldMk cId="2340500418" sldId="267"/>
            <ac:picMk id="8" creationId="{835B3C72-52FD-53EE-8A79-16FADB368A45}"/>
          </ac:picMkLst>
        </pc:picChg>
      </pc:sldChg>
      <pc:sldChg chg="addSp modSp mod setBg setFolMasterObjs">
        <pc:chgData name="Monika Choudhary" userId="7432c9cb-bb95-43ee-85bb-a7f42009efaa" providerId="ADAL" clId="{F8F342AD-6D92-46D2-B696-C987FE5B8E87}" dt="2024-08-01T11:43:57.575" v="1253" actId="207"/>
        <pc:sldMkLst>
          <pc:docMk/>
          <pc:sldMk cId="2924575955" sldId="268"/>
        </pc:sldMkLst>
        <pc:spChg chg="mod">
          <ac:chgData name="Monika Choudhary" userId="7432c9cb-bb95-43ee-85bb-a7f42009efaa" providerId="ADAL" clId="{F8F342AD-6D92-46D2-B696-C987FE5B8E87}" dt="2024-08-01T11:43:31.442" v="1248" actId="26606"/>
          <ac:spMkLst>
            <pc:docMk/>
            <pc:sldMk cId="2924575955" sldId="268"/>
            <ac:spMk id="2" creationId="{AF6F14A8-92D1-14D4-8F53-595D4AB40C49}"/>
          </ac:spMkLst>
        </pc:spChg>
        <pc:spChg chg="mod">
          <ac:chgData name="Monika Choudhary" userId="7432c9cb-bb95-43ee-85bb-a7f42009efaa" providerId="ADAL" clId="{F8F342AD-6D92-46D2-B696-C987FE5B8E87}" dt="2024-08-01T11:43:57.575" v="1253" actId="207"/>
          <ac:spMkLst>
            <pc:docMk/>
            <pc:sldMk cId="2924575955" sldId="268"/>
            <ac:spMk id="4" creationId="{A27D5A45-FC6F-8446-0A7E-6FE3A6537E6C}"/>
          </ac:spMkLst>
        </pc:spChg>
        <pc:spChg chg="add">
          <ac:chgData name="Monika Choudhary" userId="7432c9cb-bb95-43ee-85bb-a7f42009efaa" providerId="ADAL" clId="{F8F342AD-6D92-46D2-B696-C987FE5B8E87}" dt="2024-08-01T11:43:31.442" v="1248" actId="26606"/>
          <ac:spMkLst>
            <pc:docMk/>
            <pc:sldMk cId="2924575955" sldId="268"/>
            <ac:spMk id="9" creationId="{907EF6B7-1338-4443-8C46-6A318D952DFD}"/>
          </ac:spMkLst>
        </pc:spChg>
        <pc:spChg chg="add">
          <ac:chgData name="Monika Choudhary" userId="7432c9cb-bb95-43ee-85bb-a7f42009efaa" providerId="ADAL" clId="{F8F342AD-6D92-46D2-B696-C987FE5B8E87}" dt="2024-08-01T11:43:31.442" v="1248" actId="26606"/>
          <ac:spMkLst>
            <pc:docMk/>
            <pc:sldMk cId="2924575955" sldId="268"/>
            <ac:spMk id="11" creationId="{DAAE4CDD-124C-4DCF-9584-B6033B545DD5}"/>
          </ac:spMkLst>
        </pc:spChg>
        <pc:spChg chg="add">
          <ac:chgData name="Monika Choudhary" userId="7432c9cb-bb95-43ee-85bb-a7f42009efaa" providerId="ADAL" clId="{F8F342AD-6D92-46D2-B696-C987FE5B8E87}" dt="2024-08-01T11:43:31.442" v="1248" actId="26606"/>
          <ac:spMkLst>
            <pc:docMk/>
            <pc:sldMk cId="2924575955" sldId="268"/>
            <ac:spMk id="13" creationId="{081E4A58-353D-44AE-B2FC-2A74E2E400F7}"/>
          </ac:spMkLst>
        </pc:spChg>
      </pc:sldChg>
      <pc:sldChg chg="addSp delSp modSp mod setBg">
        <pc:chgData name="Monika Choudhary" userId="7432c9cb-bb95-43ee-85bb-a7f42009efaa" providerId="ADAL" clId="{F8F342AD-6D92-46D2-B696-C987FE5B8E87}" dt="2024-08-01T11:46:41.405" v="1266" actId="207"/>
        <pc:sldMkLst>
          <pc:docMk/>
          <pc:sldMk cId="640442763" sldId="269"/>
        </pc:sldMkLst>
        <pc:spChg chg="mod">
          <ac:chgData name="Monika Choudhary" userId="7432c9cb-bb95-43ee-85bb-a7f42009efaa" providerId="ADAL" clId="{F8F342AD-6D92-46D2-B696-C987FE5B8E87}" dt="2024-08-01T11:46:04.536" v="1262" actId="26606"/>
          <ac:spMkLst>
            <pc:docMk/>
            <pc:sldMk cId="640442763" sldId="269"/>
            <ac:spMk id="2" creationId="{AF6F14A8-92D1-14D4-8F53-595D4AB40C49}"/>
          </ac:spMkLst>
        </pc:spChg>
        <pc:spChg chg="add del mod">
          <ac:chgData name="Monika Choudhary" userId="7432c9cb-bb95-43ee-85bb-a7f42009efaa" providerId="ADAL" clId="{F8F342AD-6D92-46D2-B696-C987FE5B8E87}" dt="2024-08-01T11:46:04.536" v="1262" actId="26606"/>
          <ac:spMkLst>
            <pc:docMk/>
            <pc:sldMk cId="640442763" sldId="269"/>
            <ac:spMk id="3" creationId="{FCC0B7FC-1603-D798-C766-12D9BE48E52D}"/>
          </ac:spMkLst>
        </pc:spChg>
        <pc:spChg chg="add del">
          <ac:chgData name="Monika Choudhary" userId="7432c9cb-bb95-43ee-85bb-a7f42009efaa" providerId="ADAL" clId="{F8F342AD-6D92-46D2-B696-C987FE5B8E87}" dt="2024-08-01T11:45:45.976" v="1255" actId="26606"/>
          <ac:spMkLst>
            <pc:docMk/>
            <pc:sldMk cId="640442763" sldId="269"/>
            <ac:spMk id="8" creationId="{907EF6B7-1338-4443-8C46-6A318D952DFD}"/>
          </ac:spMkLst>
        </pc:spChg>
        <pc:spChg chg="add del">
          <ac:chgData name="Monika Choudhary" userId="7432c9cb-bb95-43ee-85bb-a7f42009efaa" providerId="ADAL" clId="{F8F342AD-6D92-46D2-B696-C987FE5B8E87}" dt="2024-08-01T11:45:53.816" v="1257" actId="26606"/>
          <ac:spMkLst>
            <pc:docMk/>
            <pc:sldMk cId="640442763" sldId="269"/>
            <ac:spMk id="9" creationId="{1D63C574-BFD2-41A1-A567-B0C3CC7FDD4F}"/>
          </ac:spMkLst>
        </pc:spChg>
        <pc:spChg chg="add del">
          <ac:chgData name="Monika Choudhary" userId="7432c9cb-bb95-43ee-85bb-a7f42009efaa" providerId="ADAL" clId="{F8F342AD-6D92-46D2-B696-C987FE5B8E87}" dt="2024-08-01T11:45:45.976" v="1255" actId="26606"/>
          <ac:spMkLst>
            <pc:docMk/>
            <pc:sldMk cId="640442763" sldId="269"/>
            <ac:spMk id="10" creationId="{DAAE4CDD-124C-4DCF-9584-B6033B545DD5}"/>
          </ac:spMkLst>
        </pc:spChg>
        <pc:spChg chg="add del">
          <ac:chgData name="Monika Choudhary" userId="7432c9cb-bb95-43ee-85bb-a7f42009efaa" providerId="ADAL" clId="{F8F342AD-6D92-46D2-B696-C987FE5B8E87}" dt="2024-08-01T11:45:53.816" v="1257" actId="26606"/>
          <ac:spMkLst>
            <pc:docMk/>
            <pc:sldMk cId="640442763" sldId="269"/>
            <ac:spMk id="11" creationId="{E2A46BAB-8C31-42B2-90E8-B26DD3E81D37}"/>
          </ac:spMkLst>
        </pc:spChg>
        <pc:spChg chg="add del">
          <ac:chgData name="Monika Choudhary" userId="7432c9cb-bb95-43ee-85bb-a7f42009efaa" providerId="ADAL" clId="{F8F342AD-6D92-46D2-B696-C987FE5B8E87}" dt="2024-08-01T11:45:45.976" v="1255" actId="26606"/>
          <ac:spMkLst>
            <pc:docMk/>
            <pc:sldMk cId="640442763" sldId="269"/>
            <ac:spMk id="12" creationId="{081E4A58-353D-44AE-B2FC-2A74E2E400F7}"/>
          </ac:spMkLst>
        </pc:spChg>
        <pc:spChg chg="add del">
          <ac:chgData name="Monika Choudhary" userId="7432c9cb-bb95-43ee-85bb-a7f42009efaa" providerId="ADAL" clId="{F8F342AD-6D92-46D2-B696-C987FE5B8E87}" dt="2024-08-01T11:45:57.862" v="1259" actId="26606"/>
          <ac:spMkLst>
            <pc:docMk/>
            <pc:sldMk cId="640442763" sldId="269"/>
            <ac:spMk id="26" creationId="{1BB867FF-FC45-48F7-8104-F89BE54909F1}"/>
          </ac:spMkLst>
        </pc:spChg>
        <pc:spChg chg="add del">
          <ac:chgData name="Monika Choudhary" userId="7432c9cb-bb95-43ee-85bb-a7f42009efaa" providerId="ADAL" clId="{F8F342AD-6D92-46D2-B696-C987FE5B8E87}" dt="2024-08-01T11:45:57.862" v="1259" actId="26606"/>
          <ac:spMkLst>
            <pc:docMk/>
            <pc:sldMk cId="640442763" sldId="269"/>
            <ac:spMk id="27" creationId="{8BB56887-D0D5-4F0C-9E19-7247EB83C8B7}"/>
          </ac:spMkLst>
        </pc:spChg>
        <pc:spChg chg="add del">
          <ac:chgData name="Monika Choudhary" userId="7432c9cb-bb95-43ee-85bb-a7f42009efaa" providerId="ADAL" clId="{F8F342AD-6D92-46D2-B696-C987FE5B8E87}" dt="2024-08-01T11:45:57.862" v="1259" actId="26606"/>
          <ac:spMkLst>
            <pc:docMk/>
            <pc:sldMk cId="640442763" sldId="269"/>
            <ac:spMk id="28" creationId="{081E4A58-353D-44AE-B2FC-2A74E2E400F7}"/>
          </ac:spMkLst>
        </pc:spChg>
        <pc:spChg chg="add del">
          <ac:chgData name="Monika Choudhary" userId="7432c9cb-bb95-43ee-85bb-a7f42009efaa" providerId="ADAL" clId="{F8F342AD-6D92-46D2-B696-C987FE5B8E87}" dt="2024-08-01T11:45:57.862" v="1259" actId="26606"/>
          <ac:spMkLst>
            <pc:docMk/>
            <pc:sldMk cId="640442763" sldId="269"/>
            <ac:spMk id="29" creationId="{FCC0B7FC-1603-D798-C766-12D9BE48E52D}"/>
          </ac:spMkLst>
        </pc:spChg>
        <pc:spChg chg="add">
          <ac:chgData name="Monika Choudhary" userId="7432c9cb-bb95-43ee-85bb-a7f42009efaa" providerId="ADAL" clId="{F8F342AD-6D92-46D2-B696-C987FE5B8E87}" dt="2024-08-01T11:46:04.536" v="1262" actId="26606"/>
          <ac:spMkLst>
            <pc:docMk/>
            <pc:sldMk cId="640442763" sldId="269"/>
            <ac:spMk id="33" creationId="{907EF6B7-1338-4443-8C46-6A318D952DFD}"/>
          </ac:spMkLst>
        </pc:spChg>
        <pc:spChg chg="add">
          <ac:chgData name="Monika Choudhary" userId="7432c9cb-bb95-43ee-85bb-a7f42009efaa" providerId="ADAL" clId="{F8F342AD-6D92-46D2-B696-C987FE5B8E87}" dt="2024-08-01T11:46:04.536" v="1262" actId="26606"/>
          <ac:spMkLst>
            <pc:docMk/>
            <pc:sldMk cId="640442763" sldId="269"/>
            <ac:spMk id="34" creationId="{DAAE4CDD-124C-4DCF-9584-B6033B545DD5}"/>
          </ac:spMkLst>
        </pc:spChg>
        <pc:spChg chg="add">
          <ac:chgData name="Monika Choudhary" userId="7432c9cb-bb95-43ee-85bb-a7f42009efaa" providerId="ADAL" clId="{F8F342AD-6D92-46D2-B696-C987FE5B8E87}" dt="2024-08-01T11:46:04.536" v="1262" actId="26606"/>
          <ac:spMkLst>
            <pc:docMk/>
            <pc:sldMk cId="640442763" sldId="269"/>
            <ac:spMk id="35" creationId="{081E4A58-353D-44AE-B2FC-2A74E2E400F7}"/>
          </ac:spMkLst>
        </pc:spChg>
        <pc:spChg chg="add mod">
          <ac:chgData name="Monika Choudhary" userId="7432c9cb-bb95-43ee-85bb-a7f42009efaa" providerId="ADAL" clId="{F8F342AD-6D92-46D2-B696-C987FE5B8E87}" dt="2024-08-01T11:46:41.405" v="1266" actId="207"/>
          <ac:spMkLst>
            <pc:docMk/>
            <pc:sldMk cId="640442763" sldId="269"/>
            <ac:spMk id="36" creationId="{FCC0B7FC-1603-D798-C766-12D9BE48E52D}"/>
          </ac:spMkLst>
        </pc:spChg>
        <pc:grpChg chg="add del">
          <ac:chgData name="Monika Choudhary" userId="7432c9cb-bb95-43ee-85bb-a7f42009efaa" providerId="ADAL" clId="{F8F342AD-6D92-46D2-B696-C987FE5B8E87}" dt="2024-08-01T11:45:53.816" v="1257" actId="26606"/>
          <ac:grpSpMkLst>
            <pc:docMk/>
            <pc:sldMk cId="640442763" sldId="269"/>
            <ac:grpSpMk id="13" creationId="{B3F7A3C7-0737-4E57-B30E-8EEFE638B401}"/>
          </ac:grpSpMkLst>
        </pc:grpChg>
        <pc:grpChg chg="add del">
          <ac:chgData name="Monika Choudhary" userId="7432c9cb-bb95-43ee-85bb-a7f42009efaa" providerId="ADAL" clId="{F8F342AD-6D92-46D2-B696-C987FE5B8E87}" dt="2024-08-01T11:45:53.816" v="1257" actId="26606"/>
          <ac:grpSpMkLst>
            <pc:docMk/>
            <pc:sldMk cId="640442763" sldId="269"/>
            <ac:grpSpMk id="17" creationId="{43F5E015-E085-4624-B431-B42414448684}"/>
          </ac:grpSpMkLst>
        </pc:grpChg>
        <pc:graphicFrameChg chg="add del">
          <ac:chgData name="Monika Choudhary" userId="7432c9cb-bb95-43ee-85bb-a7f42009efaa" providerId="ADAL" clId="{F8F342AD-6D92-46D2-B696-C987FE5B8E87}" dt="2024-08-01T11:45:53.816" v="1257" actId="26606"/>
          <ac:graphicFrameMkLst>
            <pc:docMk/>
            <pc:sldMk cId="640442763" sldId="269"/>
            <ac:graphicFrameMk id="5" creationId="{0E008C46-7396-964F-D425-E72766451D24}"/>
          </ac:graphicFrameMkLst>
        </pc:graphicFrameChg>
        <pc:graphicFrameChg chg="add del">
          <ac:chgData name="Monika Choudhary" userId="7432c9cb-bb95-43ee-85bb-a7f42009efaa" providerId="ADAL" clId="{F8F342AD-6D92-46D2-B696-C987FE5B8E87}" dt="2024-08-01T11:46:04.520" v="1261" actId="26606"/>
          <ac:graphicFrameMkLst>
            <pc:docMk/>
            <pc:sldMk cId="640442763" sldId="269"/>
            <ac:graphicFrameMk id="31" creationId="{0AAFD5DA-C69C-964A-4590-9BAFC40A0E13}"/>
          </ac:graphicFrameMkLst>
        </pc:graphicFrameChg>
      </pc:sldChg>
      <pc:sldChg chg="addSp modSp mod setBg">
        <pc:chgData name="Monika Choudhary" userId="7432c9cb-bb95-43ee-85bb-a7f42009efaa" providerId="ADAL" clId="{F8F342AD-6D92-46D2-B696-C987FE5B8E87}" dt="2024-08-01T11:46:48.202" v="1267" actId="207"/>
        <pc:sldMkLst>
          <pc:docMk/>
          <pc:sldMk cId="1675488927" sldId="270"/>
        </pc:sldMkLst>
        <pc:spChg chg="mod">
          <ac:chgData name="Monika Choudhary" userId="7432c9cb-bb95-43ee-85bb-a7f42009efaa" providerId="ADAL" clId="{F8F342AD-6D92-46D2-B696-C987FE5B8E87}" dt="2024-08-01T11:46:10.305" v="1263" actId="26606"/>
          <ac:spMkLst>
            <pc:docMk/>
            <pc:sldMk cId="1675488927" sldId="270"/>
            <ac:spMk id="2" creationId="{AF6F14A8-92D1-14D4-8F53-595D4AB40C49}"/>
          </ac:spMkLst>
        </pc:spChg>
        <pc:spChg chg="mod">
          <ac:chgData name="Monika Choudhary" userId="7432c9cb-bb95-43ee-85bb-a7f42009efaa" providerId="ADAL" clId="{F8F342AD-6D92-46D2-B696-C987FE5B8E87}" dt="2024-08-01T11:46:48.202" v="1267" actId="207"/>
          <ac:spMkLst>
            <pc:docMk/>
            <pc:sldMk cId="1675488927" sldId="270"/>
            <ac:spMk id="3" creationId="{FCC0B7FC-1603-D798-C766-12D9BE48E52D}"/>
          </ac:spMkLst>
        </pc:spChg>
        <pc:spChg chg="add">
          <ac:chgData name="Monika Choudhary" userId="7432c9cb-bb95-43ee-85bb-a7f42009efaa" providerId="ADAL" clId="{F8F342AD-6D92-46D2-B696-C987FE5B8E87}" dt="2024-08-01T11:46:10.305" v="1263" actId="26606"/>
          <ac:spMkLst>
            <pc:docMk/>
            <pc:sldMk cId="1675488927" sldId="270"/>
            <ac:spMk id="8" creationId="{907EF6B7-1338-4443-8C46-6A318D952DFD}"/>
          </ac:spMkLst>
        </pc:spChg>
        <pc:spChg chg="add">
          <ac:chgData name="Monika Choudhary" userId="7432c9cb-bb95-43ee-85bb-a7f42009efaa" providerId="ADAL" clId="{F8F342AD-6D92-46D2-B696-C987FE5B8E87}" dt="2024-08-01T11:46:10.305" v="1263" actId="26606"/>
          <ac:spMkLst>
            <pc:docMk/>
            <pc:sldMk cId="1675488927" sldId="270"/>
            <ac:spMk id="10" creationId="{DAAE4CDD-124C-4DCF-9584-B6033B545DD5}"/>
          </ac:spMkLst>
        </pc:spChg>
        <pc:spChg chg="add">
          <ac:chgData name="Monika Choudhary" userId="7432c9cb-bb95-43ee-85bb-a7f42009efaa" providerId="ADAL" clId="{F8F342AD-6D92-46D2-B696-C987FE5B8E87}" dt="2024-08-01T11:46:10.305" v="1263" actId="26606"/>
          <ac:spMkLst>
            <pc:docMk/>
            <pc:sldMk cId="1675488927" sldId="270"/>
            <ac:spMk id="12" creationId="{081E4A58-353D-44AE-B2FC-2A74E2E400F7}"/>
          </ac:spMkLst>
        </pc:spChg>
      </pc:sldChg>
      <pc:sldChg chg="addSp delSp modSp mod">
        <pc:chgData name="Monika Choudhary" userId="7432c9cb-bb95-43ee-85bb-a7f42009efaa" providerId="ADAL" clId="{F8F342AD-6D92-46D2-B696-C987FE5B8E87}" dt="2024-08-01T11:24:01.747" v="6"/>
        <pc:sldMkLst>
          <pc:docMk/>
          <pc:sldMk cId="517830108" sldId="271"/>
        </pc:sldMkLst>
        <pc:spChg chg="del mod">
          <ac:chgData name="Monika Choudhary" userId="7432c9cb-bb95-43ee-85bb-a7f42009efaa" providerId="ADAL" clId="{F8F342AD-6D92-46D2-B696-C987FE5B8E87}" dt="2024-08-01T11:24:01.747" v="6"/>
          <ac:spMkLst>
            <pc:docMk/>
            <pc:sldMk cId="517830108" sldId="271"/>
            <ac:spMk id="2" creationId="{AF6F14A8-92D1-14D4-8F53-595D4AB40C49}"/>
          </ac:spMkLst>
        </pc:spChg>
        <pc:picChg chg="add mod">
          <ac:chgData name="Monika Choudhary" userId="7432c9cb-bb95-43ee-85bb-a7f42009efaa" providerId="ADAL" clId="{F8F342AD-6D92-46D2-B696-C987FE5B8E87}" dt="2024-08-01T11:23:53.236" v="3" actId="14100"/>
          <ac:picMkLst>
            <pc:docMk/>
            <pc:sldMk cId="517830108" sldId="271"/>
            <ac:picMk id="4" creationId="{0809A7A2-D977-D1C8-975A-4B698C85A363}"/>
          </ac:picMkLst>
        </pc:picChg>
      </pc:sldChg>
      <pc:sldChg chg="addSp modSp new mod">
        <pc:chgData name="Monika Choudhary" userId="7432c9cb-bb95-43ee-85bb-a7f42009efaa" providerId="ADAL" clId="{F8F342AD-6D92-46D2-B696-C987FE5B8E87}" dt="2024-08-01T11:24:27.236" v="9" actId="14100"/>
        <pc:sldMkLst>
          <pc:docMk/>
          <pc:sldMk cId="3241053083" sldId="272"/>
        </pc:sldMkLst>
        <pc:picChg chg="add mod">
          <ac:chgData name="Monika Choudhary" userId="7432c9cb-bb95-43ee-85bb-a7f42009efaa" providerId="ADAL" clId="{F8F342AD-6D92-46D2-B696-C987FE5B8E87}" dt="2024-08-01T11:24:27.236" v="9" actId="14100"/>
          <ac:picMkLst>
            <pc:docMk/>
            <pc:sldMk cId="3241053083" sldId="272"/>
            <ac:picMk id="3" creationId="{7D532E1D-02A1-50D9-6E00-A77C4F0B2E5B}"/>
          </ac:picMkLst>
        </pc:picChg>
      </pc:sldChg>
    </pc:docChg>
  </pc:docChgLst>
  <pc:docChgLst>
    <pc:chgData name="Monika Choudhary" userId="7432c9cb-bb95-43ee-85bb-a7f42009efaa" providerId="ADAL" clId="{441DEB87-0550-4501-A132-AC07334874EB}"/>
    <pc:docChg chg="undo redo custSel addSld delSld modSld sldOrd addMainMaster">
      <pc:chgData name="Monika Choudhary" userId="7432c9cb-bb95-43ee-85bb-a7f42009efaa" providerId="ADAL" clId="{441DEB87-0550-4501-A132-AC07334874EB}" dt="2024-03-12T11:43:34.272" v="3298" actId="122"/>
      <pc:docMkLst>
        <pc:docMk/>
      </pc:docMkLst>
      <pc:sldChg chg="add del">
        <pc:chgData name="Monika Choudhary" userId="7432c9cb-bb95-43ee-85bb-a7f42009efaa" providerId="ADAL" clId="{441DEB87-0550-4501-A132-AC07334874EB}" dt="2024-03-11T10:47:46.031" v="11" actId="47"/>
        <pc:sldMkLst>
          <pc:docMk/>
          <pc:sldMk cId="904148517" sldId="256"/>
        </pc:sldMkLst>
      </pc:sldChg>
      <pc:sldChg chg="addSp delSp modSp add del mod">
        <pc:chgData name="Monika Choudhary" userId="7432c9cb-bb95-43ee-85bb-a7f42009efaa" providerId="ADAL" clId="{441DEB87-0550-4501-A132-AC07334874EB}" dt="2024-03-11T11:28:12.543" v="490" actId="47"/>
        <pc:sldMkLst>
          <pc:docMk/>
          <pc:sldMk cId="2829240215" sldId="257"/>
        </pc:sldMkLst>
        <pc:spChg chg="add del mod">
          <ac:chgData name="Monika Choudhary" userId="7432c9cb-bb95-43ee-85bb-a7f42009efaa" providerId="ADAL" clId="{441DEB87-0550-4501-A132-AC07334874EB}" dt="2024-03-11T10:56:08.356" v="148" actId="478"/>
          <ac:spMkLst>
            <pc:docMk/>
            <pc:sldMk cId="2829240215" sldId="257"/>
            <ac:spMk id="4" creationId="{920ABE75-6355-2BE8-AB5D-954AF047A100}"/>
          </ac:spMkLst>
        </pc:spChg>
        <pc:spChg chg="add mod">
          <ac:chgData name="Monika Choudhary" userId="7432c9cb-bb95-43ee-85bb-a7f42009efaa" providerId="ADAL" clId="{441DEB87-0550-4501-A132-AC07334874EB}" dt="2024-03-11T10:56:36.553" v="153" actId="207"/>
          <ac:spMkLst>
            <pc:docMk/>
            <pc:sldMk cId="2829240215" sldId="257"/>
            <ac:spMk id="5" creationId="{C4D766E1-885D-F74F-3114-006786E5F95B}"/>
          </ac:spMkLst>
        </pc:spChg>
        <pc:spChg chg="add del mod">
          <ac:chgData name="Monika Choudhary" userId="7432c9cb-bb95-43ee-85bb-a7f42009efaa" providerId="ADAL" clId="{441DEB87-0550-4501-A132-AC07334874EB}" dt="2024-03-11T10:50:05.582" v="33" actId="478"/>
          <ac:spMkLst>
            <pc:docMk/>
            <pc:sldMk cId="2829240215" sldId="257"/>
            <ac:spMk id="13" creationId="{ADC12635-F61A-164C-9F0F-4C6F5A491ED1}"/>
          </ac:spMkLst>
        </pc:spChg>
        <pc:spChg chg="mod">
          <ac:chgData name="Monika Choudhary" userId="7432c9cb-bb95-43ee-85bb-a7f42009efaa" providerId="ADAL" clId="{441DEB87-0550-4501-A132-AC07334874EB}" dt="2024-03-11T10:50:03.455" v="29" actId="1076"/>
          <ac:spMkLst>
            <pc:docMk/>
            <pc:sldMk cId="2829240215" sldId="257"/>
            <ac:spMk id="19" creationId="{FBDE5B13-4BB0-3E49-ACB0-2A560FF1B8C4}"/>
          </ac:spMkLst>
        </pc:spChg>
        <pc:picChg chg="add mod">
          <ac:chgData name="Monika Choudhary" userId="7432c9cb-bb95-43ee-85bb-a7f42009efaa" providerId="ADAL" clId="{441DEB87-0550-4501-A132-AC07334874EB}" dt="2024-03-11T10:55:53.679" v="146" actId="14826"/>
          <ac:picMkLst>
            <pc:docMk/>
            <pc:sldMk cId="2829240215" sldId="257"/>
            <ac:picMk id="3" creationId="{237AE9A7-5071-6DA2-A7C5-1D2A040F4685}"/>
          </ac:picMkLst>
        </pc:picChg>
        <pc:picChg chg="add mod modCrop">
          <ac:chgData name="Monika Choudhary" userId="7432c9cb-bb95-43ee-85bb-a7f42009efaa" providerId="ADAL" clId="{441DEB87-0550-4501-A132-AC07334874EB}" dt="2024-03-11T11:19:38.744" v="410" actId="1076"/>
          <ac:picMkLst>
            <pc:docMk/>
            <pc:sldMk cId="2829240215" sldId="257"/>
            <ac:picMk id="7" creationId="{69CA2A73-CBB4-5018-8D13-D154E3B5BDEC}"/>
          </ac:picMkLst>
        </pc:picChg>
        <pc:picChg chg="add mod">
          <ac:chgData name="Monika Choudhary" userId="7432c9cb-bb95-43ee-85bb-a7f42009efaa" providerId="ADAL" clId="{441DEB87-0550-4501-A132-AC07334874EB}" dt="2024-03-11T11:19:47.447" v="414" actId="14100"/>
          <ac:picMkLst>
            <pc:docMk/>
            <pc:sldMk cId="2829240215" sldId="257"/>
            <ac:picMk id="9" creationId="{038707D7-38C4-3129-B0A7-DE808927E412}"/>
          </ac:picMkLst>
        </pc:picChg>
        <pc:picChg chg="del">
          <ac:chgData name="Monika Choudhary" userId="7432c9cb-bb95-43ee-85bb-a7f42009efaa" providerId="ADAL" clId="{441DEB87-0550-4501-A132-AC07334874EB}" dt="2024-03-11T10:50:17.931" v="34" actId="478"/>
          <ac:picMkLst>
            <pc:docMk/>
            <pc:sldMk cId="2829240215" sldId="257"/>
            <ac:picMk id="11" creationId="{59B25115-5E76-644A-B508-E620C0C8C8B5}"/>
          </ac:picMkLst>
        </pc:picChg>
        <pc:picChg chg="add mod">
          <ac:chgData name="Monika Choudhary" userId="7432c9cb-bb95-43ee-85bb-a7f42009efaa" providerId="ADAL" clId="{441DEB87-0550-4501-A132-AC07334874EB}" dt="2024-03-11T11:19:44.231" v="412" actId="14100"/>
          <ac:picMkLst>
            <pc:docMk/>
            <pc:sldMk cId="2829240215" sldId="257"/>
            <ac:picMk id="12" creationId="{11815FC9-50A8-E036-BFED-5270473452ED}"/>
          </ac:picMkLst>
        </pc:picChg>
        <pc:picChg chg="mod">
          <ac:chgData name="Monika Choudhary" userId="7432c9cb-bb95-43ee-85bb-a7f42009efaa" providerId="ADAL" clId="{441DEB87-0550-4501-A132-AC07334874EB}" dt="2024-03-11T10:47:51.449" v="12" actId="1076"/>
          <ac:picMkLst>
            <pc:docMk/>
            <pc:sldMk cId="2829240215" sldId="257"/>
            <ac:picMk id="18" creationId="{78B6268F-C7CF-F942-8C5B-9BAC8037BFCF}"/>
          </ac:picMkLst>
        </pc:picChg>
        <pc:picChg chg="add mod">
          <ac:chgData name="Monika Choudhary" userId="7432c9cb-bb95-43ee-85bb-a7f42009efaa" providerId="ADAL" clId="{441DEB87-0550-4501-A132-AC07334874EB}" dt="2024-03-11T10:58:13.241" v="168" actId="14100"/>
          <ac:picMkLst>
            <pc:docMk/>
            <pc:sldMk cId="2829240215" sldId="257"/>
            <ac:picMk id="21" creationId="{691FB83B-0A14-D5F9-22DC-43DD577DED63}"/>
          </ac:picMkLst>
        </pc:picChg>
      </pc:sldChg>
      <pc:sldChg chg="modSp add mod ord">
        <pc:chgData name="Monika Choudhary" userId="7432c9cb-bb95-43ee-85bb-a7f42009efaa" providerId="ADAL" clId="{441DEB87-0550-4501-A132-AC07334874EB}" dt="2024-03-11T11:28:28.501" v="492" actId="27636"/>
        <pc:sldMkLst>
          <pc:docMk/>
          <pc:sldMk cId="895915843" sldId="258"/>
        </pc:sldMkLst>
        <pc:spChg chg="mod">
          <ac:chgData name="Monika Choudhary" userId="7432c9cb-bb95-43ee-85bb-a7f42009efaa" providerId="ADAL" clId="{441DEB87-0550-4501-A132-AC07334874EB}" dt="2024-03-11T11:28:28.501" v="492" actId="27636"/>
          <ac:spMkLst>
            <pc:docMk/>
            <pc:sldMk cId="895915843" sldId="258"/>
            <ac:spMk id="2" creationId="{9AB2EA78-AEB3-469B-9025-3B17201A457B}"/>
          </ac:spMkLst>
        </pc:spChg>
      </pc:sldChg>
      <pc:sldChg chg="add del">
        <pc:chgData name="Monika Choudhary" userId="7432c9cb-bb95-43ee-85bb-a7f42009efaa" providerId="ADAL" clId="{441DEB87-0550-4501-A132-AC07334874EB}" dt="2024-03-11T10:47:42.689" v="10" actId="47"/>
        <pc:sldMkLst>
          <pc:docMk/>
          <pc:sldMk cId="729036258" sldId="259"/>
        </pc:sldMkLst>
      </pc:sldChg>
      <pc:sldChg chg="addSp delSp modSp add mod">
        <pc:chgData name="Monika Choudhary" userId="7432c9cb-bb95-43ee-85bb-a7f42009efaa" providerId="ADAL" clId="{441DEB87-0550-4501-A132-AC07334874EB}" dt="2024-03-11T11:25:38.681" v="465" actId="1076"/>
        <pc:sldMkLst>
          <pc:docMk/>
          <pc:sldMk cId="265522590" sldId="260"/>
        </pc:sldMkLst>
        <pc:spChg chg="add del mod">
          <ac:chgData name="Monika Choudhary" userId="7432c9cb-bb95-43ee-85bb-a7f42009efaa" providerId="ADAL" clId="{441DEB87-0550-4501-A132-AC07334874EB}" dt="2024-03-11T11:21:01.845" v="423" actId="931"/>
          <ac:spMkLst>
            <pc:docMk/>
            <pc:sldMk cId="265522590" sldId="260"/>
            <ac:spMk id="3" creationId="{71AD8D2F-D2E5-2785-6722-3FAB79BEFF11}"/>
          </ac:spMkLst>
        </pc:spChg>
        <pc:spChg chg="del">
          <ac:chgData name="Monika Choudhary" userId="7432c9cb-bb95-43ee-85bb-a7f42009efaa" providerId="ADAL" clId="{441DEB87-0550-4501-A132-AC07334874EB}" dt="2024-03-11T11:20:02.646" v="416" actId="478"/>
          <ac:spMkLst>
            <pc:docMk/>
            <pc:sldMk cId="265522590" sldId="260"/>
            <ac:spMk id="8" creationId="{4A55586D-6762-D6C5-FEB4-9CABE985750C}"/>
          </ac:spMkLst>
        </pc:spChg>
        <pc:spChg chg="add del mod">
          <ac:chgData name="Monika Choudhary" userId="7432c9cb-bb95-43ee-85bb-a7f42009efaa" providerId="ADAL" clId="{441DEB87-0550-4501-A132-AC07334874EB}" dt="2024-03-11T11:23:27.721" v="442" actId="478"/>
          <ac:spMkLst>
            <pc:docMk/>
            <pc:sldMk cId="265522590" sldId="260"/>
            <ac:spMk id="16" creationId="{6CD403CF-5DEB-5465-1ACA-ECC55250EA67}"/>
          </ac:spMkLst>
        </pc:spChg>
        <pc:graphicFrameChg chg="del mod">
          <ac:chgData name="Monika Choudhary" userId="7432c9cb-bb95-43ee-85bb-a7f42009efaa" providerId="ADAL" clId="{441DEB87-0550-4501-A132-AC07334874EB}" dt="2024-03-11T11:20:02.646" v="416" actId="478"/>
          <ac:graphicFrameMkLst>
            <pc:docMk/>
            <pc:sldMk cId="265522590" sldId="260"/>
            <ac:graphicFrameMk id="4" creationId="{59F5A1AC-D08D-42AE-B94A-1CAFB517D846}"/>
          </ac:graphicFrameMkLst>
        </pc:graphicFrameChg>
        <pc:graphicFrameChg chg="del">
          <ac:chgData name="Monika Choudhary" userId="7432c9cb-bb95-43ee-85bb-a7f42009efaa" providerId="ADAL" clId="{441DEB87-0550-4501-A132-AC07334874EB}" dt="2024-03-11T11:20:02.646" v="416" actId="478"/>
          <ac:graphicFrameMkLst>
            <pc:docMk/>
            <pc:sldMk cId="265522590" sldId="260"/>
            <ac:graphicFrameMk id="6" creationId="{DAB472BF-72B4-D78B-5DFA-7EB213AC200C}"/>
          </ac:graphicFrameMkLst>
        </pc:graphicFrameChg>
        <pc:picChg chg="add mod">
          <ac:chgData name="Monika Choudhary" userId="7432c9cb-bb95-43ee-85bb-a7f42009efaa" providerId="ADAL" clId="{441DEB87-0550-4501-A132-AC07334874EB}" dt="2024-03-11T11:20:47.893" v="422" actId="931"/>
          <ac:picMkLst>
            <pc:docMk/>
            <pc:sldMk cId="265522590" sldId="260"/>
            <ac:picMk id="7" creationId="{ABEBC7DD-2A30-3C75-6665-7EC029D726D1}"/>
          </ac:picMkLst>
        </pc:picChg>
        <pc:picChg chg="add del mod">
          <ac:chgData name="Monika Choudhary" userId="7432c9cb-bb95-43ee-85bb-a7f42009efaa" providerId="ADAL" clId="{441DEB87-0550-4501-A132-AC07334874EB}" dt="2024-03-11T11:23:11.994" v="439" actId="478"/>
          <ac:picMkLst>
            <pc:docMk/>
            <pc:sldMk cId="265522590" sldId="260"/>
            <ac:picMk id="10" creationId="{62C97C8F-AE22-18BA-C090-000CD1330C05}"/>
          </ac:picMkLst>
        </pc:picChg>
        <pc:picChg chg="add del mod ord">
          <ac:chgData name="Monika Choudhary" userId="7432c9cb-bb95-43ee-85bb-a7f42009efaa" providerId="ADAL" clId="{441DEB87-0550-4501-A132-AC07334874EB}" dt="2024-03-11T11:24:58.008" v="453" actId="478"/>
          <ac:picMkLst>
            <pc:docMk/>
            <pc:sldMk cId="265522590" sldId="260"/>
            <ac:picMk id="12" creationId="{86E06DA6-BB4D-AD71-B45E-6F0F40C0FC92}"/>
          </ac:picMkLst>
        </pc:picChg>
        <pc:picChg chg="add del mod">
          <ac:chgData name="Monika Choudhary" userId="7432c9cb-bb95-43ee-85bb-a7f42009efaa" providerId="ADAL" clId="{441DEB87-0550-4501-A132-AC07334874EB}" dt="2024-03-11T11:24:56.520" v="452" actId="478"/>
          <ac:picMkLst>
            <pc:docMk/>
            <pc:sldMk cId="265522590" sldId="260"/>
            <ac:picMk id="14" creationId="{7DFBDA37-D58A-82C7-268D-B0210E3AC597}"/>
          </ac:picMkLst>
        </pc:picChg>
        <pc:picChg chg="add mod">
          <ac:chgData name="Monika Choudhary" userId="7432c9cb-bb95-43ee-85bb-a7f42009efaa" providerId="ADAL" clId="{441DEB87-0550-4501-A132-AC07334874EB}" dt="2024-03-11T11:25:38.681" v="465" actId="1076"/>
          <ac:picMkLst>
            <pc:docMk/>
            <pc:sldMk cId="265522590" sldId="260"/>
            <ac:picMk id="18" creationId="{962AFA25-E3B1-29A4-315F-28AB7EB644D3}"/>
          </ac:picMkLst>
        </pc:picChg>
      </pc:sldChg>
      <pc:sldChg chg="add del">
        <pc:chgData name="Monika Choudhary" userId="7432c9cb-bb95-43ee-85bb-a7f42009efaa" providerId="ADAL" clId="{441DEB87-0550-4501-A132-AC07334874EB}" dt="2024-03-11T10:58:41.878" v="177" actId="47"/>
        <pc:sldMkLst>
          <pc:docMk/>
          <pc:sldMk cId="3562309974" sldId="261"/>
        </pc:sldMkLst>
      </pc:sldChg>
      <pc:sldChg chg="addSp delSp modSp add del mod">
        <pc:chgData name="Monika Choudhary" userId="7432c9cb-bb95-43ee-85bb-a7f42009efaa" providerId="ADAL" clId="{441DEB87-0550-4501-A132-AC07334874EB}" dt="2024-03-11T11:07:15.088" v="285" actId="47"/>
        <pc:sldMkLst>
          <pc:docMk/>
          <pc:sldMk cId="104712984" sldId="262"/>
        </pc:sldMkLst>
        <pc:spChg chg="mod">
          <ac:chgData name="Monika Choudhary" userId="7432c9cb-bb95-43ee-85bb-a7f42009efaa" providerId="ADAL" clId="{441DEB87-0550-4501-A132-AC07334874EB}" dt="2024-03-11T11:06:18.379" v="280" actId="122"/>
          <ac:spMkLst>
            <pc:docMk/>
            <pc:sldMk cId="104712984" sldId="262"/>
            <ac:spMk id="5" creationId="{C4D766E1-885D-F74F-3114-006786E5F95B}"/>
          </ac:spMkLst>
        </pc:spChg>
        <pc:spChg chg="del mod">
          <ac:chgData name="Monika Choudhary" userId="7432c9cb-bb95-43ee-85bb-a7f42009efaa" providerId="ADAL" clId="{441DEB87-0550-4501-A132-AC07334874EB}" dt="2024-03-11T11:00:26.765" v="193"/>
          <ac:spMkLst>
            <pc:docMk/>
            <pc:sldMk cId="104712984" sldId="262"/>
            <ac:spMk id="19" creationId="{FBDE5B13-4BB0-3E49-ACB0-2A560FF1B8C4}"/>
          </ac:spMkLst>
        </pc:spChg>
        <pc:spChg chg="del mod">
          <ac:chgData name="Monika Choudhary" userId="7432c9cb-bb95-43ee-85bb-a7f42009efaa" providerId="ADAL" clId="{441DEB87-0550-4501-A132-AC07334874EB}" dt="2024-03-11T11:00:26.765" v="191" actId="478"/>
          <ac:spMkLst>
            <pc:docMk/>
            <pc:sldMk cId="104712984" sldId="262"/>
            <ac:spMk id="20" creationId="{BAB29E30-566D-1046-9C16-7980EA5F71CA}"/>
          </ac:spMkLst>
        </pc:spChg>
        <pc:picChg chg="mod ord">
          <ac:chgData name="Monika Choudhary" userId="7432c9cb-bb95-43ee-85bb-a7f42009efaa" providerId="ADAL" clId="{441DEB87-0550-4501-A132-AC07334874EB}" dt="2024-03-11T11:05:34.111" v="274" actId="14100"/>
          <ac:picMkLst>
            <pc:docMk/>
            <pc:sldMk cId="104712984" sldId="262"/>
            <ac:picMk id="3" creationId="{237AE9A7-5071-6DA2-A7C5-1D2A040F4685}"/>
          </ac:picMkLst>
        </pc:picChg>
        <pc:picChg chg="add mod">
          <ac:chgData name="Monika Choudhary" userId="7432c9cb-bb95-43ee-85bb-a7f42009efaa" providerId="ADAL" clId="{441DEB87-0550-4501-A132-AC07334874EB}" dt="2024-03-11T11:00:11.336" v="186" actId="27614"/>
          <ac:picMkLst>
            <pc:docMk/>
            <pc:sldMk cId="104712984" sldId="262"/>
            <ac:picMk id="4" creationId="{1F4E4A03-F70C-64F0-69F9-D032F04A9B71}"/>
          </ac:picMkLst>
        </pc:picChg>
        <pc:picChg chg="del mod">
          <ac:chgData name="Monika Choudhary" userId="7432c9cb-bb95-43ee-85bb-a7f42009efaa" providerId="ADAL" clId="{441DEB87-0550-4501-A132-AC07334874EB}" dt="2024-03-11T11:04:50.582" v="269" actId="478"/>
          <ac:picMkLst>
            <pc:docMk/>
            <pc:sldMk cId="104712984" sldId="262"/>
            <ac:picMk id="7" creationId="{69CA2A73-CBB4-5018-8D13-D154E3B5BDEC}"/>
          </ac:picMkLst>
        </pc:picChg>
        <pc:picChg chg="mod">
          <ac:chgData name="Monika Choudhary" userId="7432c9cb-bb95-43ee-85bb-a7f42009efaa" providerId="ADAL" clId="{441DEB87-0550-4501-A132-AC07334874EB}" dt="2024-03-11T10:59:27.991" v="183" actId="1076"/>
          <ac:picMkLst>
            <pc:docMk/>
            <pc:sldMk cId="104712984" sldId="262"/>
            <ac:picMk id="12" creationId="{11815FC9-50A8-E036-BFED-5270473452ED}"/>
          </ac:picMkLst>
        </pc:picChg>
        <pc:picChg chg="mod">
          <ac:chgData name="Monika Choudhary" userId="7432c9cb-bb95-43ee-85bb-a7f42009efaa" providerId="ADAL" clId="{441DEB87-0550-4501-A132-AC07334874EB}" dt="2024-03-11T11:06:28.289" v="283" actId="14100"/>
          <ac:picMkLst>
            <pc:docMk/>
            <pc:sldMk cId="104712984" sldId="262"/>
            <ac:picMk id="21" creationId="{691FB83B-0A14-D5F9-22DC-43DD577DED63}"/>
          </ac:picMkLst>
        </pc:picChg>
      </pc:sldChg>
      <pc:sldChg chg="addSp delSp modSp add mod">
        <pc:chgData name="Monika Choudhary" userId="7432c9cb-bb95-43ee-85bb-a7f42009efaa" providerId="ADAL" clId="{441DEB87-0550-4501-A132-AC07334874EB}" dt="2024-03-11T11:28:04.778" v="489" actId="1076"/>
        <pc:sldMkLst>
          <pc:docMk/>
          <pc:sldMk cId="1280684182" sldId="263"/>
        </pc:sldMkLst>
        <pc:spChg chg="mod">
          <ac:chgData name="Monika Choudhary" userId="7432c9cb-bb95-43ee-85bb-a7f42009efaa" providerId="ADAL" clId="{441DEB87-0550-4501-A132-AC07334874EB}" dt="2024-03-11T11:25:56.943" v="468" actId="13926"/>
          <ac:spMkLst>
            <pc:docMk/>
            <pc:sldMk cId="1280684182" sldId="263"/>
            <ac:spMk id="5" creationId="{C4D766E1-885D-F74F-3114-006786E5F95B}"/>
          </ac:spMkLst>
        </pc:spChg>
        <pc:spChg chg="add mod">
          <ac:chgData name="Monika Choudhary" userId="7432c9cb-bb95-43ee-85bb-a7f42009efaa" providerId="ADAL" clId="{441DEB87-0550-4501-A132-AC07334874EB}" dt="2024-03-11T11:16:01.712" v="333" actId="1076"/>
          <ac:spMkLst>
            <pc:docMk/>
            <pc:sldMk cId="1280684182" sldId="263"/>
            <ac:spMk id="10" creationId="{0A3AE2CB-41BC-B776-C25E-B6FDD5D7139D}"/>
          </ac:spMkLst>
        </pc:spChg>
        <pc:spChg chg="add del mod">
          <ac:chgData name="Monika Choudhary" userId="7432c9cb-bb95-43ee-85bb-a7f42009efaa" providerId="ADAL" clId="{441DEB87-0550-4501-A132-AC07334874EB}" dt="2024-03-11T11:15:21.685" v="323" actId="478"/>
          <ac:spMkLst>
            <pc:docMk/>
            <pc:sldMk cId="1280684182" sldId="263"/>
            <ac:spMk id="11" creationId="{152B5A80-C71B-2D42-FC1D-49E40C1A8C82}"/>
          </ac:spMkLst>
        </pc:spChg>
        <pc:spChg chg="add del mod">
          <ac:chgData name="Monika Choudhary" userId="7432c9cb-bb95-43ee-85bb-a7f42009efaa" providerId="ADAL" clId="{441DEB87-0550-4501-A132-AC07334874EB}" dt="2024-03-11T11:15:20.554" v="322" actId="478"/>
          <ac:spMkLst>
            <pc:docMk/>
            <pc:sldMk cId="1280684182" sldId="263"/>
            <ac:spMk id="13" creationId="{3CC5C2D0-7D9F-76B7-A8C8-0B6E155C1FF6}"/>
          </ac:spMkLst>
        </pc:spChg>
        <pc:spChg chg="add mod">
          <ac:chgData name="Monika Choudhary" userId="7432c9cb-bb95-43ee-85bb-a7f42009efaa" providerId="ADAL" clId="{441DEB87-0550-4501-A132-AC07334874EB}" dt="2024-03-11T11:14:55.868" v="318" actId="767"/>
          <ac:spMkLst>
            <pc:docMk/>
            <pc:sldMk cId="1280684182" sldId="263"/>
            <ac:spMk id="14" creationId="{F2A182B1-3E7E-B339-0729-C5854A1F8E59}"/>
          </ac:spMkLst>
        </pc:spChg>
        <pc:spChg chg="add mod">
          <ac:chgData name="Monika Choudhary" userId="7432c9cb-bb95-43ee-85bb-a7f42009efaa" providerId="ADAL" clId="{441DEB87-0550-4501-A132-AC07334874EB}" dt="2024-03-11T11:16:17.864" v="336" actId="688"/>
          <ac:spMkLst>
            <pc:docMk/>
            <pc:sldMk cId="1280684182" sldId="263"/>
            <ac:spMk id="22" creationId="{3DF11BC7-23C3-EDC5-9861-694F7E40A844}"/>
          </ac:spMkLst>
        </pc:spChg>
        <pc:spChg chg="add mod">
          <ac:chgData name="Monika Choudhary" userId="7432c9cb-bb95-43ee-85bb-a7f42009efaa" providerId="ADAL" clId="{441DEB87-0550-4501-A132-AC07334874EB}" dt="2024-03-11T11:28:04.778" v="489" actId="1076"/>
          <ac:spMkLst>
            <pc:docMk/>
            <pc:sldMk cId="1280684182" sldId="263"/>
            <ac:spMk id="23" creationId="{5FB7DF9B-5B71-816B-F06D-F26E96F4FF5A}"/>
          </ac:spMkLst>
        </pc:spChg>
        <pc:spChg chg="add mod">
          <ac:chgData name="Monika Choudhary" userId="7432c9cb-bb95-43ee-85bb-a7f42009efaa" providerId="ADAL" clId="{441DEB87-0550-4501-A132-AC07334874EB}" dt="2024-03-11T11:27:32.225" v="478" actId="1076"/>
          <ac:spMkLst>
            <pc:docMk/>
            <pc:sldMk cId="1280684182" sldId="263"/>
            <ac:spMk id="24" creationId="{2B31D634-85B3-B772-1158-99CE9D59503A}"/>
          </ac:spMkLst>
        </pc:spChg>
        <pc:spChg chg="add del mod">
          <ac:chgData name="Monika Choudhary" userId="7432c9cb-bb95-43ee-85bb-a7f42009efaa" providerId="ADAL" clId="{441DEB87-0550-4501-A132-AC07334874EB}" dt="2024-03-11T11:17:48.652" v="379" actId="478"/>
          <ac:spMkLst>
            <pc:docMk/>
            <pc:sldMk cId="1280684182" sldId="263"/>
            <ac:spMk id="25" creationId="{EA11F082-E542-38C5-20F2-D8F24926F926}"/>
          </ac:spMkLst>
        </pc:spChg>
        <pc:spChg chg="add mod">
          <ac:chgData name="Monika Choudhary" userId="7432c9cb-bb95-43ee-85bb-a7f42009efaa" providerId="ADAL" clId="{441DEB87-0550-4501-A132-AC07334874EB}" dt="2024-03-11T11:26:44.111" v="474" actId="1076"/>
          <ac:spMkLst>
            <pc:docMk/>
            <pc:sldMk cId="1280684182" sldId="263"/>
            <ac:spMk id="26" creationId="{0376FFDC-A047-60FB-3981-71E34DBD37A3}"/>
          </ac:spMkLst>
        </pc:spChg>
        <pc:spChg chg="add mod">
          <ac:chgData name="Monika Choudhary" userId="7432c9cb-bb95-43ee-85bb-a7f42009efaa" providerId="ADAL" clId="{441DEB87-0550-4501-A132-AC07334874EB}" dt="2024-03-11T11:27:59.513" v="487" actId="1076"/>
          <ac:spMkLst>
            <pc:docMk/>
            <pc:sldMk cId="1280684182" sldId="263"/>
            <ac:spMk id="29" creationId="{FC4EAF5A-B238-8F90-7EEF-5B47182FA614}"/>
          </ac:spMkLst>
        </pc:spChg>
        <pc:picChg chg="mod">
          <ac:chgData name="Monika Choudhary" userId="7432c9cb-bb95-43ee-85bb-a7f42009efaa" providerId="ADAL" clId="{441DEB87-0550-4501-A132-AC07334874EB}" dt="2024-03-11T11:26:34.144" v="473" actId="1076"/>
          <ac:picMkLst>
            <pc:docMk/>
            <pc:sldMk cId="1280684182" sldId="263"/>
            <ac:picMk id="3" creationId="{237AE9A7-5071-6DA2-A7C5-1D2A040F4685}"/>
          </ac:picMkLst>
        </pc:picChg>
        <pc:picChg chg="add mod">
          <ac:chgData name="Monika Choudhary" userId="7432c9cb-bb95-43ee-85bb-a7f42009efaa" providerId="ADAL" clId="{441DEB87-0550-4501-A132-AC07334874EB}" dt="2024-03-11T11:15:40.223" v="328" actId="1076"/>
          <ac:picMkLst>
            <pc:docMk/>
            <pc:sldMk cId="1280684182" sldId="263"/>
            <ac:picMk id="4" creationId="{93265439-D670-4321-E830-A785C9C95882}"/>
          </ac:picMkLst>
        </pc:picChg>
        <pc:picChg chg="mod modCrop">
          <ac:chgData name="Monika Choudhary" userId="7432c9cb-bb95-43ee-85bb-a7f42009efaa" providerId="ADAL" clId="{441DEB87-0550-4501-A132-AC07334874EB}" dt="2024-03-11T11:28:02.539" v="488" actId="1076"/>
          <ac:picMkLst>
            <pc:docMk/>
            <pc:sldMk cId="1280684182" sldId="263"/>
            <ac:picMk id="7" creationId="{69CA2A73-CBB4-5018-8D13-D154E3B5BDEC}"/>
          </ac:picMkLst>
        </pc:picChg>
        <pc:picChg chg="add mod">
          <ac:chgData name="Monika Choudhary" userId="7432c9cb-bb95-43ee-85bb-a7f42009efaa" providerId="ADAL" clId="{441DEB87-0550-4501-A132-AC07334874EB}" dt="2024-03-11T11:15:42.111" v="329" actId="1076"/>
          <ac:picMkLst>
            <pc:docMk/>
            <pc:sldMk cId="1280684182" sldId="263"/>
            <ac:picMk id="8" creationId="{0951A206-BAA0-E856-E581-27F8A5B6EAE6}"/>
          </ac:picMkLst>
        </pc:picChg>
        <pc:picChg chg="mod">
          <ac:chgData name="Monika Choudhary" userId="7432c9cb-bb95-43ee-85bb-a7f42009efaa" providerId="ADAL" clId="{441DEB87-0550-4501-A132-AC07334874EB}" dt="2024-03-11T11:27:26.878" v="477" actId="1076"/>
          <ac:picMkLst>
            <pc:docMk/>
            <pc:sldMk cId="1280684182" sldId="263"/>
            <ac:picMk id="9" creationId="{038707D7-38C4-3129-B0A7-DE808927E412}"/>
          </ac:picMkLst>
        </pc:picChg>
        <pc:picChg chg="del">
          <ac:chgData name="Monika Choudhary" userId="7432c9cb-bb95-43ee-85bb-a7f42009efaa" providerId="ADAL" clId="{441DEB87-0550-4501-A132-AC07334874EB}" dt="2024-03-11T11:07:20.507" v="286" actId="478"/>
          <ac:picMkLst>
            <pc:docMk/>
            <pc:sldMk cId="1280684182" sldId="263"/>
            <ac:picMk id="12" creationId="{11815FC9-50A8-E036-BFED-5270473452ED}"/>
          </ac:picMkLst>
        </pc:picChg>
        <pc:picChg chg="mod">
          <ac:chgData name="Monika Choudhary" userId="7432c9cb-bb95-43ee-85bb-a7f42009efaa" providerId="ADAL" clId="{441DEB87-0550-4501-A132-AC07334874EB}" dt="2024-03-11T11:12:10.607" v="292" actId="1076"/>
          <ac:picMkLst>
            <pc:docMk/>
            <pc:sldMk cId="1280684182" sldId="263"/>
            <ac:picMk id="21" creationId="{691FB83B-0A14-D5F9-22DC-43DD577DED63}"/>
          </ac:picMkLst>
        </pc:picChg>
        <pc:picChg chg="add mod">
          <ac:chgData name="Monika Choudhary" userId="7432c9cb-bb95-43ee-85bb-a7f42009efaa" providerId="ADAL" clId="{441DEB87-0550-4501-A132-AC07334874EB}" dt="2024-03-11T11:26:06.653" v="470" actId="1076"/>
          <ac:picMkLst>
            <pc:docMk/>
            <pc:sldMk cId="1280684182" sldId="263"/>
            <ac:picMk id="27" creationId="{586A7AA1-8612-90FD-E4CD-617C1C1D5FEB}"/>
          </ac:picMkLst>
        </pc:picChg>
        <pc:picChg chg="add mod">
          <ac:chgData name="Monika Choudhary" userId="7432c9cb-bb95-43ee-85bb-a7f42009efaa" providerId="ADAL" clId="{441DEB87-0550-4501-A132-AC07334874EB}" dt="2024-03-11T11:27:36.031" v="479" actId="1076"/>
          <ac:picMkLst>
            <pc:docMk/>
            <pc:sldMk cId="1280684182" sldId="263"/>
            <ac:picMk id="28" creationId="{88804525-C926-D740-FE41-E354E7C3B73A}"/>
          </ac:picMkLst>
        </pc:picChg>
      </pc:sldChg>
      <pc:sldChg chg="addSp delSp modSp add mod setBg setFolMasterObjs setClrOvrMap">
        <pc:chgData name="Monika Choudhary" userId="7432c9cb-bb95-43ee-85bb-a7f42009efaa" providerId="ADAL" clId="{441DEB87-0550-4501-A132-AC07334874EB}" dt="2024-03-12T11:43:34.272" v="3298" actId="122"/>
        <pc:sldMkLst>
          <pc:docMk/>
          <pc:sldMk cId="3253238217" sldId="264"/>
        </pc:sldMkLst>
        <pc:spChg chg="add mod ord">
          <ac:chgData name="Monika Choudhary" userId="7432c9cb-bb95-43ee-85bb-a7f42009efaa" providerId="ADAL" clId="{441DEB87-0550-4501-A132-AC07334874EB}" dt="2024-03-12T11:43:34.272" v="3298" actId="122"/>
          <ac:spMkLst>
            <pc:docMk/>
            <pc:sldMk cId="3253238217" sldId="264"/>
            <ac:spMk id="6" creationId="{12C505EC-1775-C524-3078-11ED6113B421}"/>
          </ac:spMkLst>
        </pc:spChg>
        <pc:spChg chg="add del">
          <ac:chgData name="Monika Choudhary" userId="7432c9cb-bb95-43ee-85bb-a7f42009efaa" providerId="ADAL" clId="{441DEB87-0550-4501-A132-AC07334874EB}" dt="2024-03-12T11:34:08.570" v="3233" actId="26606"/>
          <ac:spMkLst>
            <pc:docMk/>
            <pc:sldMk cId="3253238217" sldId="264"/>
            <ac:spMk id="11" creationId="{39E3965E-AC41-4711-9D10-E25ABB132D86}"/>
          </ac:spMkLst>
        </pc:spChg>
        <pc:spChg chg="add del">
          <ac:chgData name="Monika Choudhary" userId="7432c9cb-bb95-43ee-85bb-a7f42009efaa" providerId="ADAL" clId="{441DEB87-0550-4501-A132-AC07334874EB}" dt="2024-03-12T11:34:08.570" v="3233" actId="26606"/>
          <ac:spMkLst>
            <pc:docMk/>
            <pc:sldMk cId="3253238217" sldId="264"/>
            <ac:spMk id="15" creationId="{548B4202-DCD5-4F8C-B481-743A989A9DFF}"/>
          </ac:spMkLst>
        </pc:spChg>
        <pc:spChg chg="add del">
          <ac:chgData name="Monika Choudhary" userId="7432c9cb-bb95-43ee-85bb-a7f42009efaa" providerId="ADAL" clId="{441DEB87-0550-4501-A132-AC07334874EB}" dt="2024-03-12T11:34:08.570" v="3233" actId="26606"/>
          <ac:spMkLst>
            <pc:docMk/>
            <pc:sldMk cId="3253238217" sldId="264"/>
            <ac:spMk id="17" creationId="{8EE702CF-91CE-4661-ACBF-3C8160D1B433}"/>
          </ac:spMkLst>
        </pc:spChg>
        <pc:spChg chg="add del">
          <ac:chgData name="Monika Choudhary" userId="7432c9cb-bb95-43ee-85bb-a7f42009efaa" providerId="ADAL" clId="{441DEB87-0550-4501-A132-AC07334874EB}" dt="2024-03-12T11:34:08.570" v="3233" actId="26606"/>
          <ac:spMkLst>
            <pc:docMk/>
            <pc:sldMk cId="3253238217" sldId="264"/>
            <ac:spMk id="21" creationId="{C22DE4C3-F301-467F-AA92-57A8FB1523E0}"/>
          </ac:spMkLst>
        </pc:spChg>
        <pc:spChg chg="add del">
          <ac:chgData name="Monika Choudhary" userId="7432c9cb-bb95-43ee-85bb-a7f42009efaa" providerId="ADAL" clId="{441DEB87-0550-4501-A132-AC07334874EB}" dt="2024-03-12T11:34:12.054" v="3235" actId="26606"/>
          <ac:spMkLst>
            <pc:docMk/>
            <pc:sldMk cId="3253238217" sldId="264"/>
            <ac:spMk id="24" creationId="{39E3965E-AC41-4711-9D10-E25ABB132D86}"/>
          </ac:spMkLst>
        </pc:spChg>
        <pc:spChg chg="add del">
          <ac:chgData name="Monika Choudhary" userId="7432c9cb-bb95-43ee-85bb-a7f42009efaa" providerId="ADAL" clId="{441DEB87-0550-4501-A132-AC07334874EB}" dt="2024-03-12T11:34:12.054" v="3235" actId="26606"/>
          <ac:spMkLst>
            <pc:docMk/>
            <pc:sldMk cId="3253238217" sldId="264"/>
            <ac:spMk id="25" creationId="{C22DE4C3-F301-467F-AA92-57A8FB1523E0}"/>
          </ac:spMkLst>
        </pc:spChg>
        <pc:spChg chg="add del">
          <ac:chgData name="Monika Choudhary" userId="7432c9cb-bb95-43ee-85bb-a7f42009efaa" providerId="ADAL" clId="{441DEB87-0550-4501-A132-AC07334874EB}" dt="2024-03-12T11:34:12.054" v="3235" actId="26606"/>
          <ac:spMkLst>
            <pc:docMk/>
            <pc:sldMk cId="3253238217" sldId="264"/>
            <ac:spMk id="27" creationId="{548B4202-DCD5-4F8C-B481-743A989A9DFF}"/>
          </ac:spMkLst>
        </pc:spChg>
        <pc:spChg chg="add del">
          <ac:chgData name="Monika Choudhary" userId="7432c9cb-bb95-43ee-85bb-a7f42009efaa" providerId="ADAL" clId="{441DEB87-0550-4501-A132-AC07334874EB}" dt="2024-03-12T11:34:12.054" v="3235" actId="26606"/>
          <ac:spMkLst>
            <pc:docMk/>
            <pc:sldMk cId="3253238217" sldId="264"/>
            <ac:spMk id="28" creationId="{8EE702CF-91CE-4661-ACBF-3C8160D1B433}"/>
          </ac:spMkLst>
        </pc:spChg>
        <pc:spChg chg="add del">
          <ac:chgData name="Monika Choudhary" userId="7432c9cb-bb95-43ee-85bb-a7f42009efaa" providerId="ADAL" clId="{441DEB87-0550-4501-A132-AC07334874EB}" dt="2024-03-12T11:34:14.428" v="3237" actId="26606"/>
          <ac:spMkLst>
            <pc:docMk/>
            <pc:sldMk cId="3253238217" sldId="264"/>
            <ac:spMk id="32" creationId="{39E3965E-AC41-4711-9D10-E25ABB132D86}"/>
          </ac:spMkLst>
        </pc:spChg>
        <pc:spChg chg="add del">
          <ac:chgData name="Monika Choudhary" userId="7432c9cb-bb95-43ee-85bb-a7f42009efaa" providerId="ADAL" clId="{441DEB87-0550-4501-A132-AC07334874EB}" dt="2024-03-12T11:34:14.428" v="3237" actId="26606"/>
          <ac:spMkLst>
            <pc:docMk/>
            <pc:sldMk cId="3253238217" sldId="264"/>
            <ac:spMk id="34" creationId="{44A37DD3-1B84-4776-94E1-C0AAA5C0F629}"/>
          </ac:spMkLst>
        </pc:spChg>
        <pc:spChg chg="add del">
          <ac:chgData name="Monika Choudhary" userId="7432c9cb-bb95-43ee-85bb-a7f42009efaa" providerId="ADAL" clId="{441DEB87-0550-4501-A132-AC07334874EB}" dt="2024-03-12T11:34:14.428" v="3237" actId="26606"/>
          <ac:spMkLst>
            <pc:docMk/>
            <pc:sldMk cId="3253238217" sldId="264"/>
            <ac:spMk id="35" creationId="{0B4FB531-34DA-4777-9BD5-5B885DC38198}"/>
          </ac:spMkLst>
        </pc:spChg>
        <pc:spChg chg="add">
          <ac:chgData name="Monika Choudhary" userId="7432c9cb-bb95-43ee-85bb-a7f42009efaa" providerId="ADAL" clId="{441DEB87-0550-4501-A132-AC07334874EB}" dt="2024-03-12T11:34:14.442" v="3238" actId="26606"/>
          <ac:spMkLst>
            <pc:docMk/>
            <pc:sldMk cId="3253238217" sldId="264"/>
            <ac:spMk id="38" creationId="{39E3965E-AC41-4711-9D10-E25ABB132D86}"/>
          </ac:spMkLst>
        </pc:spChg>
        <pc:spChg chg="add">
          <ac:chgData name="Monika Choudhary" userId="7432c9cb-bb95-43ee-85bb-a7f42009efaa" providerId="ADAL" clId="{441DEB87-0550-4501-A132-AC07334874EB}" dt="2024-03-12T11:34:14.442" v="3238" actId="26606"/>
          <ac:spMkLst>
            <pc:docMk/>
            <pc:sldMk cId="3253238217" sldId="264"/>
            <ac:spMk id="40" creationId="{548B4202-DCD5-4F8C-B481-743A989A9DFF}"/>
          </ac:spMkLst>
        </pc:spChg>
        <pc:spChg chg="add">
          <ac:chgData name="Monika Choudhary" userId="7432c9cb-bb95-43ee-85bb-a7f42009efaa" providerId="ADAL" clId="{441DEB87-0550-4501-A132-AC07334874EB}" dt="2024-03-12T11:34:14.442" v="3238" actId="26606"/>
          <ac:spMkLst>
            <pc:docMk/>
            <pc:sldMk cId="3253238217" sldId="264"/>
            <ac:spMk id="41" creationId="{8EE702CF-91CE-4661-ACBF-3C8160D1B433}"/>
          </ac:spMkLst>
        </pc:spChg>
        <pc:spChg chg="add">
          <ac:chgData name="Monika Choudhary" userId="7432c9cb-bb95-43ee-85bb-a7f42009efaa" providerId="ADAL" clId="{441DEB87-0550-4501-A132-AC07334874EB}" dt="2024-03-12T11:34:14.442" v="3238" actId="26606"/>
          <ac:spMkLst>
            <pc:docMk/>
            <pc:sldMk cId="3253238217" sldId="264"/>
            <ac:spMk id="43" creationId="{C22DE4C3-F301-467F-AA92-57A8FB1523E0}"/>
          </ac:spMkLst>
        </pc:spChg>
        <pc:picChg chg="add mod ord">
          <ac:chgData name="Monika Choudhary" userId="7432c9cb-bb95-43ee-85bb-a7f42009efaa" providerId="ADAL" clId="{441DEB87-0550-4501-A132-AC07334874EB}" dt="2024-03-12T11:34:25.024" v="3241" actId="14100"/>
          <ac:picMkLst>
            <pc:docMk/>
            <pc:sldMk cId="3253238217" sldId="264"/>
            <ac:picMk id="3" creationId="{3E4A729F-4407-5C2E-1BE4-60AF4C72FD9F}"/>
          </ac:picMkLst>
        </pc:picChg>
        <pc:picChg chg="add mod">
          <ac:chgData name="Monika Choudhary" userId="7432c9cb-bb95-43ee-85bb-a7f42009efaa" providerId="ADAL" clId="{441DEB87-0550-4501-A132-AC07334874EB}" dt="2024-03-12T11:37:01.808" v="3257" actId="14100"/>
          <ac:picMkLst>
            <pc:docMk/>
            <pc:sldMk cId="3253238217" sldId="264"/>
            <ac:picMk id="4" creationId="{B6ED00A3-9571-186C-4737-84256325C922}"/>
          </ac:picMkLst>
        </pc:picChg>
        <pc:picChg chg="add mod ord">
          <ac:chgData name="Monika Choudhary" userId="7432c9cb-bb95-43ee-85bb-a7f42009efaa" providerId="ADAL" clId="{441DEB87-0550-4501-A132-AC07334874EB}" dt="2024-03-12T11:34:30.645" v="3243" actId="14100"/>
          <ac:picMkLst>
            <pc:docMk/>
            <pc:sldMk cId="3253238217" sldId="264"/>
            <ac:picMk id="5" creationId="{A11A9428-A63F-6E51-45CB-CF08D4C2C33B}"/>
          </ac:picMkLst>
        </pc:picChg>
        <pc:picChg chg="add mod">
          <ac:chgData name="Monika Choudhary" userId="7432c9cb-bb95-43ee-85bb-a7f42009efaa" providerId="ADAL" clId="{441DEB87-0550-4501-A132-AC07334874EB}" dt="2024-03-12T11:36:58.230" v="3256" actId="14100"/>
          <ac:picMkLst>
            <pc:docMk/>
            <pc:sldMk cId="3253238217" sldId="264"/>
            <ac:picMk id="8" creationId="{580254B1-CCAD-F13D-E054-E6FB4D055741}"/>
          </ac:picMkLst>
        </pc:picChg>
        <pc:picChg chg="del">
          <ac:chgData name="Monika Choudhary" userId="7432c9cb-bb95-43ee-85bb-a7f42009efaa" providerId="ADAL" clId="{441DEB87-0550-4501-A132-AC07334874EB}" dt="2024-03-11T11:29:12.196" v="494" actId="478"/>
          <ac:picMkLst>
            <pc:docMk/>
            <pc:sldMk cId="3253238217" sldId="264"/>
            <ac:picMk id="18" creationId="{962AFA25-E3B1-29A4-315F-28AB7EB644D3}"/>
          </ac:picMkLst>
        </pc:picChg>
        <pc:cxnChg chg="add del">
          <ac:chgData name="Monika Choudhary" userId="7432c9cb-bb95-43ee-85bb-a7f42009efaa" providerId="ADAL" clId="{441DEB87-0550-4501-A132-AC07334874EB}" dt="2024-03-12T11:34:08.570" v="3233" actId="26606"/>
          <ac:cxnSpMkLst>
            <pc:docMk/>
            <pc:sldMk cId="3253238217" sldId="264"/>
            <ac:cxnSpMk id="13" creationId="{1F5DC8C3-BA5F-4EED-BB9A-A14272BD82A1}"/>
          </ac:cxnSpMkLst>
        </pc:cxnChg>
        <pc:cxnChg chg="add del">
          <ac:chgData name="Monika Choudhary" userId="7432c9cb-bb95-43ee-85bb-a7f42009efaa" providerId="ADAL" clId="{441DEB87-0550-4501-A132-AC07334874EB}" dt="2024-03-12T11:34:08.570" v="3233" actId="26606"/>
          <ac:cxnSpMkLst>
            <pc:docMk/>
            <pc:sldMk cId="3253238217" sldId="264"/>
            <ac:cxnSpMk id="19" creationId="{F7F57F6B-E621-4E40-A34D-2FE12902AA20}"/>
          </ac:cxnSpMkLst>
        </pc:cxnChg>
        <pc:cxnChg chg="add del">
          <ac:chgData name="Monika Choudhary" userId="7432c9cb-bb95-43ee-85bb-a7f42009efaa" providerId="ADAL" clId="{441DEB87-0550-4501-A132-AC07334874EB}" dt="2024-03-12T11:34:12.054" v="3235" actId="26606"/>
          <ac:cxnSpMkLst>
            <pc:docMk/>
            <pc:sldMk cId="3253238217" sldId="264"/>
            <ac:cxnSpMk id="23" creationId="{F7F57F6B-E621-4E40-A34D-2FE12902AA20}"/>
          </ac:cxnSpMkLst>
        </pc:cxnChg>
        <pc:cxnChg chg="add del">
          <ac:chgData name="Monika Choudhary" userId="7432c9cb-bb95-43ee-85bb-a7f42009efaa" providerId="ADAL" clId="{441DEB87-0550-4501-A132-AC07334874EB}" dt="2024-03-12T11:34:12.054" v="3235" actId="26606"/>
          <ac:cxnSpMkLst>
            <pc:docMk/>
            <pc:sldMk cId="3253238217" sldId="264"/>
            <ac:cxnSpMk id="26" creationId="{1F5DC8C3-BA5F-4EED-BB9A-A14272BD82A1}"/>
          </ac:cxnSpMkLst>
        </pc:cxnChg>
        <pc:cxnChg chg="add del">
          <ac:chgData name="Monika Choudhary" userId="7432c9cb-bb95-43ee-85bb-a7f42009efaa" providerId="ADAL" clId="{441DEB87-0550-4501-A132-AC07334874EB}" dt="2024-03-12T11:34:12.054" v="3235" actId="26606"/>
          <ac:cxnSpMkLst>
            <pc:docMk/>
            <pc:sldMk cId="3253238217" sldId="264"/>
            <ac:cxnSpMk id="29" creationId="{4FA8A11A-E0A0-4672-A17E-32CC5B422C88}"/>
          </ac:cxnSpMkLst>
        </pc:cxnChg>
        <pc:cxnChg chg="add del">
          <ac:chgData name="Monika Choudhary" userId="7432c9cb-bb95-43ee-85bb-a7f42009efaa" providerId="ADAL" clId="{441DEB87-0550-4501-A132-AC07334874EB}" dt="2024-03-12T11:34:12.054" v="3235" actId="26606"/>
          <ac:cxnSpMkLst>
            <pc:docMk/>
            <pc:sldMk cId="3253238217" sldId="264"/>
            <ac:cxnSpMk id="30" creationId="{292D7FC5-B427-4FF7-8FC7-9DA3C276DA4A}"/>
          </ac:cxnSpMkLst>
        </pc:cxnChg>
        <pc:cxnChg chg="add del">
          <ac:chgData name="Monika Choudhary" userId="7432c9cb-bb95-43ee-85bb-a7f42009efaa" providerId="ADAL" clId="{441DEB87-0550-4501-A132-AC07334874EB}" dt="2024-03-12T11:34:14.428" v="3237" actId="26606"/>
          <ac:cxnSpMkLst>
            <pc:docMk/>
            <pc:sldMk cId="3253238217" sldId="264"/>
            <ac:cxnSpMk id="33" creationId="{1F5DC8C3-BA5F-4EED-BB9A-A14272BD82A1}"/>
          </ac:cxnSpMkLst>
        </pc:cxnChg>
        <pc:cxnChg chg="add del">
          <ac:chgData name="Monika Choudhary" userId="7432c9cb-bb95-43ee-85bb-a7f42009efaa" providerId="ADAL" clId="{441DEB87-0550-4501-A132-AC07334874EB}" dt="2024-03-12T11:34:14.428" v="3237" actId="26606"/>
          <ac:cxnSpMkLst>
            <pc:docMk/>
            <pc:sldMk cId="3253238217" sldId="264"/>
            <ac:cxnSpMk id="36" creationId="{D5B557D3-D7B4-404B-84A1-9BD182BE5B06}"/>
          </ac:cxnSpMkLst>
        </pc:cxnChg>
        <pc:cxnChg chg="add">
          <ac:chgData name="Monika Choudhary" userId="7432c9cb-bb95-43ee-85bb-a7f42009efaa" providerId="ADAL" clId="{441DEB87-0550-4501-A132-AC07334874EB}" dt="2024-03-12T11:34:14.442" v="3238" actId="26606"/>
          <ac:cxnSpMkLst>
            <pc:docMk/>
            <pc:sldMk cId="3253238217" sldId="264"/>
            <ac:cxnSpMk id="39" creationId="{1F5DC8C3-BA5F-4EED-BB9A-A14272BD82A1}"/>
          </ac:cxnSpMkLst>
        </pc:cxnChg>
        <pc:cxnChg chg="add">
          <ac:chgData name="Monika Choudhary" userId="7432c9cb-bb95-43ee-85bb-a7f42009efaa" providerId="ADAL" clId="{441DEB87-0550-4501-A132-AC07334874EB}" dt="2024-03-12T11:34:14.442" v="3238" actId="26606"/>
          <ac:cxnSpMkLst>
            <pc:docMk/>
            <pc:sldMk cId="3253238217" sldId="264"/>
            <ac:cxnSpMk id="42" creationId="{F7F57F6B-E621-4E40-A34D-2FE12902AA20}"/>
          </ac:cxnSpMkLst>
        </pc:cxnChg>
      </pc:sldChg>
      <pc:sldChg chg="addSp delSp modSp add del mod setBg">
        <pc:chgData name="Monika Choudhary" userId="7432c9cb-bb95-43ee-85bb-a7f42009efaa" providerId="ADAL" clId="{441DEB87-0550-4501-A132-AC07334874EB}" dt="2024-03-11T11:39:01.378" v="1329" actId="113"/>
        <pc:sldMkLst>
          <pc:docMk/>
          <pc:sldMk cId="147328060" sldId="265"/>
        </pc:sldMkLst>
        <pc:spChg chg="add mod">
          <ac:chgData name="Monika Choudhary" userId="7432c9cb-bb95-43ee-85bb-a7f42009efaa" providerId="ADAL" clId="{441DEB87-0550-4501-A132-AC07334874EB}" dt="2024-03-11T11:39:01.378" v="1329" actId="113"/>
          <ac:spMkLst>
            <pc:docMk/>
            <pc:sldMk cId="147328060" sldId="265"/>
            <ac:spMk id="7" creationId="{CB3B4BDA-1432-A205-7A86-D4DADA6F885B}"/>
          </ac:spMkLst>
        </pc:spChg>
        <pc:picChg chg="add mod">
          <ac:chgData name="Monika Choudhary" userId="7432c9cb-bb95-43ee-85bb-a7f42009efaa" providerId="ADAL" clId="{441DEB87-0550-4501-A132-AC07334874EB}" dt="2024-03-11T11:36:01.421" v="1211" actId="14100"/>
          <ac:picMkLst>
            <pc:docMk/>
            <pc:sldMk cId="147328060" sldId="265"/>
            <ac:picMk id="3" creationId="{A8963030-9E9A-EDCF-85BB-4F10B1BF5974}"/>
          </ac:picMkLst>
        </pc:picChg>
        <pc:picChg chg="add mod">
          <ac:chgData name="Monika Choudhary" userId="7432c9cb-bb95-43ee-85bb-a7f42009efaa" providerId="ADAL" clId="{441DEB87-0550-4501-A132-AC07334874EB}" dt="2024-03-11T11:37:38.276" v="1278" actId="14100"/>
          <ac:picMkLst>
            <pc:docMk/>
            <pc:sldMk cId="147328060" sldId="265"/>
            <ac:picMk id="4" creationId="{8921900C-520B-DF1C-818D-5E05BC96E4D4}"/>
          </ac:picMkLst>
        </pc:picChg>
        <pc:picChg chg="add mod">
          <ac:chgData name="Monika Choudhary" userId="7432c9cb-bb95-43ee-85bb-a7f42009efaa" providerId="ADAL" clId="{441DEB87-0550-4501-A132-AC07334874EB}" dt="2024-03-11T11:36:19.879" v="1213"/>
          <ac:picMkLst>
            <pc:docMk/>
            <pc:sldMk cId="147328060" sldId="265"/>
            <ac:picMk id="5" creationId="{2C85F461-DFF0-FC31-424C-7D14880D4B7A}"/>
          </ac:picMkLst>
        </pc:picChg>
        <pc:picChg chg="add mod">
          <ac:chgData name="Monika Choudhary" userId="7432c9cb-bb95-43ee-85bb-a7f42009efaa" providerId="ADAL" clId="{441DEB87-0550-4501-A132-AC07334874EB}" dt="2024-03-11T11:37:47.821" v="1282" actId="14100"/>
          <ac:picMkLst>
            <pc:docMk/>
            <pc:sldMk cId="147328060" sldId="265"/>
            <ac:picMk id="6" creationId="{66BB489D-9CBC-0181-955B-52BA32A9DBB8}"/>
          </ac:picMkLst>
        </pc:picChg>
        <pc:picChg chg="del">
          <ac:chgData name="Monika Choudhary" userId="7432c9cb-bb95-43ee-85bb-a7f42009efaa" providerId="ADAL" clId="{441DEB87-0550-4501-A132-AC07334874EB}" dt="2024-03-11T11:35:33.742" v="1204" actId="478"/>
          <ac:picMkLst>
            <pc:docMk/>
            <pc:sldMk cId="147328060" sldId="265"/>
            <ac:picMk id="18" creationId="{962AFA25-E3B1-29A4-315F-28AB7EB644D3}"/>
          </ac:picMkLst>
        </pc:picChg>
      </pc:sldChg>
      <pc:sldChg chg="addSp delSp modSp add mod setBg modClrScheme chgLayout">
        <pc:chgData name="Monika Choudhary" userId="7432c9cb-bb95-43ee-85bb-a7f42009efaa" providerId="ADAL" clId="{441DEB87-0550-4501-A132-AC07334874EB}" dt="2024-03-12T11:43:09.496" v="3295" actId="20577"/>
        <pc:sldMkLst>
          <pc:docMk/>
          <pc:sldMk cId="2771398197" sldId="266"/>
        </pc:sldMkLst>
        <pc:spChg chg="mod">
          <ac:chgData name="Monika Choudhary" userId="7432c9cb-bb95-43ee-85bb-a7f42009efaa" providerId="ADAL" clId="{441DEB87-0550-4501-A132-AC07334874EB}" dt="2024-03-12T11:43:09.496" v="3295" actId="20577"/>
          <ac:spMkLst>
            <pc:docMk/>
            <pc:sldMk cId="2771398197" sldId="266"/>
            <ac:spMk id="6" creationId="{12C505EC-1775-C524-3078-11ED6113B421}"/>
          </ac:spMkLst>
        </pc:spChg>
        <pc:spChg chg="add del">
          <ac:chgData name="Monika Choudhary" userId="7432c9cb-bb95-43ee-85bb-a7f42009efaa" providerId="ADAL" clId="{441DEB87-0550-4501-A132-AC07334874EB}" dt="2024-03-12T11:41:25.254" v="3263" actId="26606"/>
          <ac:spMkLst>
            <pc:docMk/>
            <pc:sldMk cId="2771398197" sldId="266"/>
            <ac:spMk id="13" creationId="{987F9B89-BB0B-4FDE-BF27-E8357EDAD037}"/>
          </ac:spMkLst>
        </pc:spChg>
        <pc:spChg chg="add del">
          <ac:chgData name="Monika Choudhary" userId="7432c9cb-bb95-43ee-85bb-a7f42009efaa" providerId="ADAL" clId="{441DEB87-0550-4501-A132-AC07334874EB}" dt="2024-03-12T11:41:25.254" v="3263" actId="26606"/>
          <ac:spMkLst>
            <pc:docMk/>
            <pc:sldMk cId="2771398197" sldId="266"/>
            <ac:spMk id="15" creationId="{974AA512-0626-46EA-9229-571D9AF08334}"/>
          </ac:spMkLst>
        </pc:spChg>
        <pc:spChg chg="add del">
          <ac:chgData name="Monika Choudhary" userId="7432c9cb-bb95-43ee-85bb-a7f42009efaa" providerId="ADAL" clId="{441DEB87-0550-4501-A132-AC07334874EB}" dt="2024-03-12T11:41:25.254" v="3263" actId="26606"/>
          <ac:spMkLst>
            <pc:docMk/>
            <pc:sldMk cId="2771398197" sldId="266"/>
            <ac:spMk id="17" creationId="{F0CC1FDC-60B1-49C3-861C-17B43B8F4546}"/>
          </ac:spMkLst>
        </pc:spChg>
        <pc:spChg chg="add del">
          <ac:chgData name="Monika Choudhary" userId="7432c9cb-bb95-43ee-85bb-a7f42009efaa" providerId="ADAL" clId="{441DEB87-0550-4501-A132-AC07334874EB}" dt="2024-03-12T11:41:42.161" v="3267" actId="26606"/>
          <ac:spMkLst>
            <pc:docMk/>
            <pc:sldMk cId="2771398197" sldId="266"/>
            <ac:spMk id="23" creationId="{264CC68E-3C7E-41A2-9943-3BF895614B71}"/>
          </ac:spMkLst>
        </pc:spChg>
        <pc:spChg chg="add del">
          <ac:chgData name="Monika Choudhary" userId="7432c9cb-bb95-43ee-85bb-a7f42009efaa" providerId="ADAL" clId="{441DEB87-0550-4501-A132-AC07334874EB}" dt="2024-03-12T11:41:42.161" v="3267" actId="26606"/>
          <ac:spMkLst>
            <pc:docMk/>
            <pc:sldMk cId="2771398197" sldId="266"/>
            <ac:spMk id="24" creationId="{489B7BFD-8F45-4093-AD9C-91B15B0503D9}"/>
          </ac:spMkLst>
        </pc:spChg>
        <pc:spChg chg="add del">
          <ac:chgData name="Monika Choudhary" userId="7432c9cb-bb95-43ee-85bb-a7f42009efaa" providerId="ADAL" clId="{441DEB87-0550-4501-A132-AC07334874EB}" dt="2024-03-12T11:41:42.161" v="3267" actId="26606"/>
          <ac:spMkLst>
            <pc:docMk/>
            <pc:sldMk cId="2771398197" sldId="266"/>
            <ac:spMk id="25" creationId="{DA8F4EF6-63F4-4276-92EC-A84D38D15D93}"/>
          </ac:spMkLst>
        </pc:spChg>
        <pc:spChg chg="add del">
          <ac:chgData name="Monika Choudhary" userId="7432c9cb-bb95-43ee-85bb-a7f42009efaa" providerId="ADAL" clId="{441DEB87-0550-4501-A132-AC07334874EB}" dt="2024-03-12T11:41:42.161" v="3267" actId="26606"/>
          <ac:spMkLst>
            <pc:docMk/>
            <pc:sldMk cId="2771398197" sldId="266"/>
            <ac:spMk id="26" creationId="{D9DFE8A5-DCEC-4A43-B613-D62AC8C5734F}"/>
          </ac:spMkLst>
        </pc:spChg>
        <pc:spChg chg="add del">
          <ac:chgData name="Monika Choudhary" userId="7432c9cb-bb95-43ee-85bb-a7f42009efaa" providerId="ADAL" clId="{441DEB87-0550-4501-A132-AC07334874EB}" dt="2024-03-12T11:41:42.161" v="3267" actId="26606"/>
          <ac:spMkLst>
            <pc:docMk/>
            <pc:sldMk cId="2771398197" sldId="266"/>
            <ac:spMk id="27" creationId="{A270DD9C-2075-4DC8-A1F6-37941B500A42}"/>
          </ac:spMkLst>
        </pc:spChg>
        <pc:spChg chg="add del">
          <ac:chgData name="Monika Choudhary" userId="7432c9cb-bb95-43ee-85bb-a7f42009efaa" providerId="ADAL" clId="{441DEB87-0550-4501-A132-AC07334874EB}" dt="2024-03-12T11:41:42.161" v="3267" actId="26606"/>
          <ac:spMkLst>
            <pc:docMk/>
            <pc:sldMk cId="2771398197" sldId="266"/>
            <ac:spMk id="28" creationId="{45E0BF71-78CD-4FD9-BB54-48CD14158971}"/>
          </ac:spMkLst>
        </pc:spChg>
        <pc:spChg chg="add del">
          <ac:chgData name="Monika Choudhary" userId="7432c9cb-bb95-43ee-85bb-a7f42009efaa" providerId="ADAL" clId="{441DEB87-0550-4501-A132-AC07334874EB}" dt="2024-03-12T11:41:42.161" v="3267" actId="26606"/>
          <ac:spMkLst>
            <pc:docMk/>
            <pc:sldMk cId="2771398197" sldId="266"/>
            <ac:spMk id="29" creationId="{DB2E62A3-A22B-4216-BFFB-D0E6D410E6E0}"/>
          </ac:spMkLst>
        </pc:spChg>
        <pc:spChg chg="add del">
          <ac:chgData name="Monika Choudhary" userId="7432c9cb-bb95-43ee-85bb-a7f42009efaa" providerId="ADAL" clId="{441DEB87-0550-4501-A132-AC07334874EB}" dt="2024-03-12T11:41:42.161" v="3267" actId="26606"/>
          <ac:spMkLst>
            <pc:docMk/>
            <pc:sldMk cId="2771398197" sldId="266"/>
            <ac:spMk id="30" creationId="{26B7664A-BE61-4A65-B937-A31E08B8B9AD}"/>
          </ac:spMkLst>
        </pc:spChg>
        <pc:spChg chg="add del">
          <ac:chgData name="Monika Choudhary" userId="7432c9cb-bb95-43ee-85bb-a7f42009efaa" providerId="ADAL" clId="{441DEB87-0550-4501-A132-AC07334874EB}" dt="2024-03-12T11:41:42.161" v="3267" actId="26606"/>
          <ac:spMkLst>
            <pc:docMk/>
            <pc:sldMk cId="2771398197" sldId="266"/>
            <ac:spMk id="31" creationId="{384A8E03-BC91-4AA0-B5D3-915FDA212D71}"/>
          </ac:spMkLst>
        </pc:spChg>
        <pc:spChg chg="add del">
          <ac:chgData name="Monika Choudhary" userId="7432c9cb-bb95-43ee-85bb-a7f42009efaa" providerId="ADAL" clId="{441DEB87-0550-4501-A132-AC07334874EB}" dt="2024-03-12T11:41:42.161" v="3267" actId="26606"/>
          <ac:spMkLst>
            <pc:docMk/>
            <pc:sldMk cId="2771398197" sldId="266"/>
            <ac:spMk id="32" creationId="{B5376B64-7D0F-4553-BC39-AD8889787C0F}"/>
          </ac:spMkLst>
        </pc:spChg>
        <pc:spChg chg="add del">
          <ac:chgData name="Monika Choudhary" userId="7432c9cb-bb95-43ee-85bb-a7f42009efaa" providerId="ADAL" clId="{441DEB87-0550-4501-A132-AC07334874EB}" dt="2024-03-12T11:41:42.161" v="3267" actId="26606"/>
          <ac:spMkLst>
            <pc:docMk/>
            <pc:sldMk cId="2771398197" sldId="266"/>
            <ac:spMk id="40" creationId="{007FAD6A-A22B-446D-939E-64E1098728C1}"/>
          </ac:spMkLst>
        </pc:spChg>
        <pc:spChg chg="add del">
          <ac:chgData name="Monika Choudhary" userId="7432c9cb-bb95-43ee-85bb-a7f42009efaa" providerId="ADAL" clId="{441DEB87-0550-4501-A132-AC07334874EB}" dt="2024-03-12T11:41:42.161" v="3267" actId="26606"/>
          <ac:spMkLst>
            <pc:docMk/>
            <pc:sldMk cId="2771398197" sldId="266"/>
            <ac:spMk id="42" creationId="{9A4BC4F8-D2ED-4E14-9676-1B9B12E03876}"/>
          </ac:spMkLst>
        </pc:spChg>
        <pc:spChg chg="add del">
          <ac:chgData name="Monika Choudhary" userId="7432c9cb-bb95-43ee-85bb-a7f42009efaa" providerId="ADAL" clId="{441DEB87-0550-4501-A132-AC07334874EB}" dt="2024-03-12T11:41:42.161" v="3267" actId="26606"/>
          <ac:spMkLst>
            <pc:docMk/>
            <pc:sldMk cId="2771398197" sldId="266"/>
            <ac:spMk id="44" creationId="{C125B5C3-09E0-448D-8B09-42E4EB8C53FC}"/>
          </ac:spMkLst>
        </pc:spChg>
        <pc:spChg chg="add">
          <ac:chgData name="Monika Choudhary" userId="7432c9cb-bb95-43ee-85bb-a7f42009efaa" providerId="ADAL" clId="{441DEB87-0550-4501-A132-AC07334874EB}" dt="2024-03-12T11:41:42.161" v="3267" actId="26606"/>
          <ac:spMkLst>
            <pc:docMk/>
            <pc:sldMk cId="2771398197" sldId="266"/>
            <ac:spMk id="49" creationId="{A7AE9375-4664-4DB2-922D-2782A6E439AC}"/>
          </ac:spMkLst>
        </pc:spChg>
        <pc:grpChg chg="add del">
          <ac:chgData name="Monika Choudhary" userId="7432c9cb-bb95-43ee-85bb-a7f42009efaa" providerId="ADAL" clId="{441DEB87-0550-4501-A132-AC07334874EB}" dt="2024-03-12T11:41:25.254" v="3263" actId="26606"/>
          <ac:grpSpMkLst>
            <pc:docMk/>
            <pc:sldMk cId="2771398197" sldId="266"/>
            <ac:grpSpMk id="19" creationId="{9B2319FA-B636-4971-BA3D-EA448709D9A6}"/>
          </ac:grpSpMkLst>
        </pc:grpChg>
        <pc:grpChg chg="add del">
          <ac:chgData name="Monika Choudhary" userId="7432c9cb-bb95-43ee-85bb-a7f42009efaa" providerId="ADAL" clId="{441DEB87-0550-4501-A132-AC07334874EB}" dt="2024-03-12T11:41:42.161" v="3267" actId="26606"/>
          <ac:grpSpMkLst>
            <pc:docMk/>
            <pc:sldMk cId="2771398197" sldId="266"/>
            <ac:grpSpMk id="33" creationId="{FB9739EB-7F66-433D-841F-AB3CD18700B7}"/>
          </ac:grpSpMkLst>
        </pc:grpChg>
        <pc:picChg chg="mod ord">
          <ac:chgData name="Monika Choudhary" userId="7432c9cb-bb95-43ee-85bb-a7f42009efaa" providerId="ADAL" clId="{441DEB87-0550-4501-A132-AC07334874EB}" dt="2024-03-12T11:42:01.066" v="3272" actId="14100"/>
          <ac:picMkLst>
            <pc:docMk/>
            <pc:sldMk cId="2771398197" sldId="266"/>
            <ac:picMk id="3" creationId="{3E4A729F-4407-5C2E-1BE4-60AF4C72FD9F}"/>
          </ac:picMkLst>
        </pc:picChg>
        <pc:picChg chg="add mod ord">
          <ac:chgData name="Monika Choudhary" userId="7432c9cb-bb95-43ee-85bb-a7f42009efaa" providerId="ADAL" clId="{441DEB87-0550-4501-A132-AC07334874EB}" dt="2024-03-12T11:43:00.748" v="3292" actId="14100"/>
          <ac:picMkLst>
            <pc:docMk/>
            <pc:sldMk cId="2771398197" sldId="266"/>
            <ac:picMk id="4" creationId="{21147E87-2B47-085C-67EA-87A4788ED3A0}"/>
          </ac:picMkLst>
        </pc:picChg>
        <pc:picChg chg="del">
          <ac:chgData name="Monika Choudhary" userId="7432c9cb-bb95-43ee-85bb-a7f42009efaa" providerId="ADAL" clId="{441DEB87-0550-4501-A132-AC07334874EB}" dt="2024-03-11T11:41:23.897" v="1416" actId="478"/>
          <ac:picMkLst>
            <pc:docMk/>
            <pc:sldMk cId="2771398197" sldId="266"/>
            <ac:picMk id="5" creationId="{A11A9428-A63F-6E51-45CB-CF08D4C2C33B}"/>
          </ac:picMkLst>
        </pc:picChg>
        <pc:picChg chg="add mod ord">
          <ac:chgData name="Monika Choudhary" userId="7432c9cb-bb95-43ee-85bb-a7f42009efaa" providerId="ADAL" clId="{441DEB87-0550-4501-A132-AC07334874EB}" dt="2024-03-12T11:42:56.148" v="3291" actId="14100"/>
          <ac:picMkLst>
            <pc:docMk/>
            <pc:sldMk cId="2771398197" sldId="266"/>
            <ac:picMk id="5" creationId="{F5AC9387-4A04-B2CE-8A6B-C15EF4FB5B4A}"/>
          </ac:picMkLst>
        </pc:picChg>
        <pc:picChg chg="add mod">
          <ac:chgData name="Monika Choudhary" userId="7432c9cb-bb95-43ee-85bb-a7f42009efaa" providerId="ADAL" clId="{441DEB87-0550-4501-A132-AC07334874EB}" dt="2024-03-12T11:42:49.997" v="3289" actId="14100"/>
          <ac:picMkLst>
            <pc:docMk/>
            <pc:sldMk cId="2771398197" sldId="266"/>
            <ac:picMk id="8" creationId="{E80197D4-4D98-036E-0BAB-42B54D5FE6D2}"/>
          </ac:picMkLst>
        </pc:picChg>
        <pc:cxnChg chg="add">
          <ac:chgData name="Monika Choudhary" userId="7432c9cb-bb95-43ee-85bb-a7f42009efaa" providerId="ADAL" clId="{441DEB87-0550-4501-A132-AC07334874EB}" dt="2024-03-12T11:41:42.161" v="3267" actId="26606"/>
          <ac:cxnSpMkLst>
            <pc:docMk/>
            <pc:sldMk cId="2771398197" sldId="266"/>
            <ac:cxnSpMk id="51" creationId="{EE504C98-6397-41C1-A8D8-2D9C4ED307E0}"/>
          </ac:cxnSpMkLst>
        </pc:cxnChg>
        <pc:cxnChg chg="add">
          <ac:chgData name="Monika Choudhary" userId="7432c9cb-bb95-43ee-85bb-a7f42009efaa" providerId="ADAL" clId="{441DEB87-0550-4501-A132-AC07334874EB}" dt="2024-03-12T11:41:42.161" v="3267" actId="26606"/>
          <ac:cxnSpMkLst>
            <pc:docMk/>
            <pc:sldMk cId="2771398197" sldId="266"/>
            <ac:cxnSpMk id="53" creationId="{B7188D9B-1674-419B-A379-D1632A7EC3A2}"/>
          </ac:cxnSpMkLst>
        </pc:cxnChg>
      </pc:sldChg>
      <pc:sldChg chg="addSp delSp modSp add mod setBg modClrScheme chgLayout">
        <pc:chgData name="Monika Choudhary" userId="7432c9cb-bb95-43ee-85bb-a7f42009efaa" providerId="ADAL" clId="{441DEB87-0550-4501-A132-AC07334874EB}" dt="2024-03-11T11:46:00.839" v="1473" actId="700"/>
        <pc:sldMkLst>
          <pc:docMk/>
          <pc:sldMk cId="2340500418" sldId="267"/>
        </pc:sldMkLst>
        <pc:spChg chg="mod">
          <ac:chgData name="Monika Choudhary" userId="7432c9cb-bb95-43ee-85bb-a7f42009efaa" providerId="ADAL" clId="{441DEB87-0550-4501-A132-AC07334874EB}" dt="2024-03-11T11:43:46.533" v="1460" actId="20577"/>
          <ac:spMkLst>
            <pc:docMk/>
            <pc:sldMk cId="2340500418" sldId="267"/>
            <ac:spMk id="6" creationId="{12C505EC-1775-C524-3078-11ED6113B421}"/>
          </ac:spMkLst>
        </pc:spChg>
        <pc:picChg chg="del">
          <ac:chgData name="Monika Choudhary" userId="7432c9cb-bb95-43ee-85bb-a7f42009efaa" providerId="ADAL" clId="{441DEB87-0550-4501-A132-AC07334874EB}" dt="2024-03-11T11:43:48.231" v="1461" actId="478"/>
          <ac:picMkLst>
            <pc:docMk/>
            <pc:sldMk cId="2340500418" sldId="267"/>
            <ac:picMk id="4" creationId="{21147E87-2B47-085C-67EA-87A4788ED3A0}"/>
          </ac:picMkLst>
        </pc:picChg>
        <pc:picChg chg="add mod">
          <ac:chgData name="Monika Choudhary" userId="7432c9cb-bb95-43ee-85bb-a7f42009efaa" providerId="ADAL" clId="{441DEB87-0550-4501-A132-AC07334874EB}" dt="2024-03-11T11:44:55.682" v="1469" actId="14100"/>
          <ac:picMkLst>
            <pc:docMk/>
            <pc:sldMk cId="2340500418" sldId="267"/>
            <ac:picMk id="5" creationId="{892D0C9D-0572-88FF-54D3-BA912534A982}"/>
          </ac:picMkLst>
        </pc:picChg>
      </pc:sldChg>
      <pc:sldChg chg="addSp delSp modSp add mod setBg modClrScheme chgLayout">
        <pc:chgData name="Monika Choudhary" userId="7432c9cb-bb95-43ee-85bb-a7f42009efaa" providerId="ADAL" clId="{441DEB87-0550-4501-A132-AC07334874EB}" dt="2024-03-11T11:57:54.916" v="2198" actId="20577"/>
        <pc:sldMkLst>
          <pc:docMk/>
          <pc:sldMk cId="2924575955" sldId="268"/>
        </pc:sldMkLst>
        <pc:spChg chg="add mod">
          <ac:chgData name="Monika Choudhary" userId="7432c9cb-bb95-43ee-85bb-a7f42009efaa" providerId="ADAL" clId="{441DEB87-0550-4501-A132-AC07334874EB}" dt="2024-03-11T11:55:05.969" v="1802" actId="207"/>
          <ac:spMkLst>
            <pc:docMk/>
            <pc:sldMk cId="2924575955" sldId="268"/>
            <ac:spMk id="2" creationId="{AF6F14A8-92D1-14D4-8F53-595D4AB40C49}"/>
          </ac:spMkLst>
        </pc:spChg>
        <pc:spChg chg="add mod">
          <ac:chgData name="Monika Choudhary" userId="7432c9cb-bb95-43ee-85bb-a7f42009efaa" providerId="ADAL" clId="{441DEB87-0550-4501-A132-AC07334874EB}" dt="2024-03-11T11:57:54.916" v="2198" actId="20577"/>
          <ac:spMkLst>
            <pc:docMk/>
            <pc:sldMk cId="2924575955" sldId="268"/>
            <ac:spMk id="4" creationId="{A27D5A45-FC6F-8446-0A7E-6FE3A6537E6C}"/>
          </ac:spMkLst>
        </pc:spChg>
        <pc:spChg chg="del">
          <ac:chgData name="Monika Choudhary" userId="7432c9cb-bb95-43ee-85bb-a7f42009efaa" providerId="ADAL" clId="{441DEB87-0550-4501-A132-AC07334874EB}" dt="2024-03-11T11:45:47.004" v="1471" actId="478"/>
          <ac:spMkLst>
            <pc:docMk/>
            <pc:sldMk cId="2924575955" sldId="268"/>
            <ac:spMk id="6" creationId="{12C505EC-1775-C524-3078-11ED6113B421}"/>
          </ac:spMkLst>
        </pc:spChg>
        <pc:picChg chg="del">
          <ac:chgData name="Monika Choudhary" userId="7432c9cb-bb95-43ee-85bb-a7f42009efaa" providerId="ADAL" clId="{441DEB87-0550-4501-A132-AC07334874EB}" dt="2024-03-11T11:45:47.004" v="1471" actId="478"/>
          <ac:picMkLst>
            <pc:docMk/>
            <pc:sldMk cId="2924575955" sldId="268"/>
            <ac:picMk id="3" creationId="{3E4A729F-4407-5C2E-1BE4-60AF4C72FD9F}"/>
          </ac:picMkLst>
        </pc:picChg>
        <pc:picChg chg="del">
          <ac:chgData name="Monika Choudhary" userId="7432c9cb-bb95-43ee-85bb-a7f42009efaa" providerId="ADAL" clId="{441DEB87-0550-4501-A132-AC07334874EB}" dt="2024-03-11T11:45:47.004" v="1471" actId="478"/>
          <ac:picMkLst>
            <pc:docMk/>
            <pc:sldMk cId="2924575955" sldId="268"/>
            <ac:picMk id="5" creationId="{892D0C9D-0572-88FF-54D3-BA912534A982}"/>
          </ac:picMkLst>
        </pc:picChg>
      </pc:sldChg>
      <pc:sldChg chg="addSp delSp modSp add mod setBg">
        <pc:chgData name="Monika Choudhary" userId="7432c9cb-bb95-43ee-85bb-a7f42009efaa" providerId="ADAL" clId="{441DEB87-0550-4501-A132-AC07334874EB}" dt="2024-03-11T12:03:27.005" v="3031" actId="20577"/>
        <pc:sldMkLst>
          <pc:docMk/>
          <pc:sldMk cId="640442763" sldId="269"/>
        </pc:sldMkLst>
        <pc:spChg chg="mod">
          <ac:chgData name="Monika Choudhary" userId="7432c9cb-bb95-43ee-85bb-a7f42009efaa" providerId="ADAL" clId="{441DEB87-0550-4501-A132-AC07334874EB}" dt="2024-03-11T11:58:30.567" v="2203" actId="207"/>
          <ac:spMkLst>
            <pc:docMk/>
            <pc:sldMk cId="640442763" sldId="269"/>
            <ac:spMk id="2" creationId="{AF6F14A8-92D1-14D4-8F53-595D4AB40C49}"/>
          </ac:spMkLst>
        </pc:spChg>
        <pc:spChg chg="add mod">
          <ac:chgData name="Monika Choudhary" userId="7432c9cb-bb95-43ee-85bb-a7f42009efaa" providerId="ADAL" clId="{441DEB87-0550-4501-A132-AC07334874EB}" dt="2024-03-11T12:03:27.005" v="3031" actId="20577"/>
          <ac:spMkLst>
            <pc:docMk/>
            <pc:sldMk cId="640442763" sldId="269"/>
            <ac:spMk id="3" creationId="{FCC0B7FC-1603-D798-C766-12D9BE48E52D}"/>
          </ac:spMkLst>
        </pc:spChg>
        <pc:spChg chg="del mod">
          <ac:chgData name="Monika Choudhary" userId="7432c9cb-bb95-43ee-85bb-a7f42009efaa" providerId="ADAL" clId="{441DEB87-0550-4501-A132-AC07334874EB}" dt="2024-03-11T11:58:30.867" v="2205"/>
          <ac:spMkLst>
            <pc:docMk/>
            <pc:sldMk cId="640442763" sldId="269"/>
            <ac:spMk id="4" creationId="{A27D5A45-FC6F-8446-0A7E-6FE3A6537E6C}"/>
          </ac:spMkLst>
        </pc:spChg>
      </pc:sldChg>
      <pc:sldChg chg="add del ord setBg">
        <pc:chgData name="Monika Choudhary" userId="7432c9cb-bb95-43ee-85bb-a7f42009efaa" providerId="ADAL" clId="{441DEB87-0550-4501-A132-AC07334874EB}" dt="2024-03-11T11:46:30.519" v="1478" actId="47"/>
        <pc:sldMkLst>
          <pc:docMk/>
          <pc:sldMk cId="2767692312" sldId="269"/>
        </pc:sldMkLst>
      </pc:sldChg>
      <pc:sldChg chg="modSp add mod">
        <pc:chgData name="Monika Choudhary" userId="7432c9cb-bb95-43ee-85bb-a7f42009efaa" providerId="ADAL" clId="{441DEB87-0550-4501-A132-AC07334874EB}" dt="2024-03-11T12:05:05.563" v="3207" actId="20577"/>
        <pc:sldMkLst>
          <pc:docMk/>
          <pc:sldMk cId="1675488927" sldId="270"/>
        </pc:sldMkLst>
        <pc:spChg chg="mod">
          <ac:chgData name="Monika Choudhary" userId="7432c9cb-bb95-43ee-85bb-a7f42009efaa" providerId="ADAL" clId="{441DEB87-0550-4501-A132-AC07334874EB}" dt="2024-03-11T12:05:05.563" v="3207" actId="20577"/>
          <ac:spMkLst>
            <pc:docMk/>
            <pc:sldMk cId="1675488927" sldId="270"/>
            <ac:spMk id="3" creationId="{FCC0B7FC-1603-D798-C766-12D9BE48E52D}"/>
          </ac:spMkLst>
        </pc:spChg>
      </pc:sldChg>
      <pc:sldChg chg="add del setBg">
        <pc:chgData name="Monika Choudhary" userId="7432c9cb-bb95-43ee-85bb-a7f42009efaa" providerId="ADAL" clId="{441DEB87-0550-4501-A132-AC07334874EB}" dt="2024-03-11T11:58:40.287" v="2207" actId="47"/>
        <pc:sldMkLst>
          <pc:docMk/>
          <pc:sldMk cId="3951953041" sldId="270"/>
        </pc:sldMkLst>
      </pc:sldChg>
      <pc:sldChg chg="delSp modSp add mod">
        <pc:chgData name="Monika Choudhary" userId="7432c9cb-bb95-43ee-85bb-a7f42009efaa" providerId="ADAL" clId="{441DEB87-0550-4501-A132-AC07334874EB}" dt="2024-03-11T12:05:33.552" v="3225" actId="5793"/>
        <pc:sldMkLst>
          <pc:docMk/>
          <pc:sldMk cId="517830108" sldId="271"/>
        </pc:sldMkLst>
        <pc:spChg chg="mod">
          <ac:chgData name="Monika Choudhary" userId="7432c9cb-bb95-43ee-85bb-a7f42009efaa" providerId="ADAL" clId="{441DEB87-0550-4501-A132-AC07334874EB}" dt="2024-03-11T12:05:33.552" v="3225" actId="5793"/>
          <ac:spMkLst>
            <pc:docMk/>
            <pc:sldMk cId="517830108" sldId="271"/>
            <ac:spMk id="2" creationId="{AF6F14A8-92D1-14D4-8F53-595D4AB40C49}"/>
          </ac:spMkLst>
        </pc:spChg>
        <pc:spChg chg="del mod">
          <ac:chgData name="Monika Choudhary" userId="7432c9cb-bb95-43ee-85bb-a7f42009efaa" providerId="ADAL" clId="{441DEB87-0550-4501-A132-AC07334874EB}" dt="2024-03-11T12:05:28.849" v="3210" actId="478"/>
          <ac:spMkLst>
            <pc:docMk/>
            <pc:sldMk cId="517830108" sldId="271"/>
            <ac:spMk id="3" creationId="{FCC0B7FC-1603-D798-C766-12D9BE48E52D}"/>
          </ac:spMkLst>
        </pc:spChg>
      </pc:sldChg>
      <pc:sldMasterChg chg="add addSldLayout">
        <pc:chgData name="Monika Choudhary" userId="7432c9cb-bb95-43ee-85bb-a7f42009efaa" providerId="ADAL" clId="{441DEB87-0550-4501-A132-AC07334874EB}" dt="2024-03-11T10:46:52.334" v="8" actId="27028"/>
        <pc:sldMasterMkLst>
          <pc:docMk/>
          <pc:sldMasterMk cId="2216014749" sldId="2147483674"/>
        </pc:sldMasterMkLst>
        <pc:sldLayoutChg chg="add">
          <pc:chgData name="Monika Choudhary" userId="7432c9cb-bb95-43ee-85bb-a7f42009efaa" providerId="ADAL" clId="{441DEB87-0550-4501-A132-AC07334874EB}" dt="2024-03-11T10:46:49.714" v="4" actId="27028"/>
          <pc:sldLayoutMkLst>
            <pc:docMk/>
            <pc:sldMasterMk cId="2216014749" sldId="2147483674"/>
            <pc:sldLayoutMk cId="1487293234" sldId="2147483661"/>
          </pc:sldLayoutMkLst>
        </pc:sldLayoutChg>
        <pc:sldLayoutChg chg="add">
          <pc:chgData name="Monika Choudhary" userId="7432c9cb-bb95-43ee-85bb-a7f42009efaa" providerId="ADAL" clId="{441DEB87-0550-4501-A132-AC07334874EB}" dt="2024-03-11T10:46:52.334" v="8" actId="27028"/>
          <pc:sldLayoutMkLst>
            <pc:docMk/>
            <pc:sldMasterMk cId="2216014749" sldId="2147483674"/>
            <pc:sldLayoutMk cId="1238980780" sldId="2147483672"/>
          </pc:sldLayoutMkLst>
        </pc:sldLayoutChg>
      </pc:sldMasterChg>
      <pc:sldMasterChg chg="add addSldLayout">
        <pc:chgData name="Monika Choudhary" userId="7432c9cb-bb95-43ee-85bb-a7f42009efaa" providerId="ADAL" clId="{441DEB87-0550-4501-A132-AC07334874EB}" dt="2024-03-11T10:46:32.845" v="0" actId="27028"/>
        <pc:sldMasterMkLst>
          <pc:docMk/>
          <pc:sldMasterMk cId="2300463524" sldId="2147483719"/>
        </pc:sldMasterMkLst>
        <pc:sldLayoutChg chg="add">
          <pc:chgData name="Monika Choudhary" userId="7432c9cb-bb95-43ee-85bb-a7f42009efaa" providerId="ADAL" clId="{441DEB87-0550-4501-A132-AC07334874EB}" dt="2024-03-11T10:46:32.845" v="0" actId="27028"/>
          <pc:sldLayoutMkLst>
            <pc:docMk/>
            <pc:sldMasterMk cId="2300463524" sldId="2147483719"/>
            <pc:sldLayoutMk cId="3482939115" sldId="214748372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1534-BB61-9C9A-1356-55B4766DC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D6F4F-41E0-1538-370D-DEA387B69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A03B4-9887-EA33-B99E-62BEBC13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750-9BA8-4832-A57D-95B237462FB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C1921-C7C4-98B5-36ED-F35B0AE8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6F1FE-FEB7-EF57-8D6E-79B59315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543-3F40-466F-B95D-D1D6DA5F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01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AAD8-1034-7459-83F1-08AB7181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4298E-A2DE-7974-7942-111886114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2A5C6-51FC-0415-0FDB-CCBB0B8A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750-9BA8-4832-A57D-95B237462FB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BA86F-E953-9727-67A1-03DD4A25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7D9-9C83-5E6C-2978-CAF13A3B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543-3F40-466F-B95D-D1D6DA5F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0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EF066-1CF3-2A97-3188-BAFDC0A58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5C75F-5956-F17B-F3EA-F8966A92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935B-15E3-50B6-DD2F-D4382DCF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750-9BA8-4832-A57D-95B237462FB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303F2-EBD2-B0E7-E1AB-2A6B1860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2729-765C-3F01-D5E8-9D2EB163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543-3F40-466F-B95D-D1D6DA5F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165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939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766B-5FAE-4624-E6D0-0201F9DF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741C-FCF9-96BC-E0E5-958EE014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E95A5-D1BD-AF13-C1C9-0CEB6505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750-9BA8-4832-A57D-95B237462FB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3C107-8ABE-4464-FDF2-0EAF248B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696A0-89FB-EF87-610E-EC11B910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543-3F40-466F-B95D-D1D6DA5F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88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472F-1608-5A1F-6828-770DA46E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74CE0-8E89-2FB2-6E82-C5E971EDE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BB70-2CDA-0518-2C01-77AE3489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750-9BA8-4832-A57D-95B237462FB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3681A-7C45-AE6A-478D-3EA15DD6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3BAA-77A6-FA14-668A-723142B8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543-3F40-466F-B95D-D1D6DA5F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48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E003-1441-1B8D-7E33-F878273B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01A8-77E5-3981-9A65-7BEF5054E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0D208-3545-BFBD-9AA5-C6BEC2DD9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42963-3814-C93B-0229-0089F022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750-9BA8-4832-A57D-95B237462FB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9408A-6FAD-9A39-A6A6-6319B6DA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CA75D-5073-3C2D-4831-42A3EF2E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543-3F40-466F-B95D-D1D6DA5F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39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686B-0F90-DB5C-8C70-53B07216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A6189-EEFD-7A90-8D8D-3E8A3F553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B3058-8E64-CDAA-F484-0E4A53341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8DD41-7EBE-4D56-DBEB-7B352D620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1B9C5-64FC-8147-2BB1-D384BFF98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D2719-8B0D-7AC8-6AEF-8715079B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750-9BA8-4832-A57D-95B237462FB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2F81C-02BC-4493-8224-D0796E17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875DF-CFCA-E77C-E355-3DB2AD14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543-3F40-466F-B95D-D1D6DA5F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10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4350-7AC8-8B31-174A-9F0F21C5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BCEA5-DFB6-ADAC-B576-29C94169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750-9BA8-4832-A57D-95B237462FB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78155-B446-8ADF-4346-04ABBECE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C6ECA-76D4-2D0A-BF85-80FE0D13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543-3F40-466F-B95D-D1D6DA5F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0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AD80B-5973-363F-8CF6-E0699150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750-9BA8-4832-A57D-95B237462FB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2298B-6C04-D289-08C6-22F4395E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1AF94-A0B5-E191-0145-1288CA48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543-3F40-466F-B95D-D1D6DA5F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00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E3A4-65CA-0599-7A6B-D8732F01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6C88-596C-235C-4E43-B12C53A1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4BEBF-A6D8-5BAB-A248-2E3E40820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6FBDF-DD19-C150-F77D-690F56A9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750-9BA8-4832-A57D-95B237462FB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DA106-9201-4A6A-F248-DE014D41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A5AC8-35F6-B7ED-C2E4-09DA73F5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543-3F40-466F-B95D-D1D6DA5F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9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7F64-0991-1F83-9604-06831774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89A9F-B269-6A74-DCE6-F125E607C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C2B04-6E42-5289-01B2-9D06FA01A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AAC5D-9B6C-B06B-C85E-8F196CEA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750-9BA8-4832-A57D-95B237462FB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E4A31-C751-F268-4D05-ED032A7A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3878E-FBF8-2417-9F2D-989C65E8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A543-3F40-466F-B95D-D1D6DA5F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81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945E2-A3F0-41A8-B81E-646F1A6A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DE6F5-78C1-AF83-98C0-B25C5D04D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0583D-B76C-FE99-0BEB-32522FDF1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B750-9BA8-4832-A57D-95B237462FB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EFE8-533F-A54F-C91C-65847BFBC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0767-F694-D183-8D4B-B7355D7AA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CA543-3F40-466F-B95D-D1D6DA5F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46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fif"/><Relationship Id="rId3" Type="http://schemas.openxmlformats.org/officeDocument/2006/relationships/image" Target="../media/image3.emf"/><Relationship Id="rId7" Type="http://schemas.openxmlformats.org/officeDocument/2006/relationships/image" Target="../media/image7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2">
                    <a:lumMod val="75000"/>
                  </a:schemeClr>
                </a:solidFill>
              </a:rPr>
              <a:t>MUSIC  STORE </a:t>
            </a:r>
            <a:br>
              <a:rPr lang="en-IN" sz="4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4800" dirty="0">
                <a:solidFill>
                  <a:schemeClr val="accent2">
                    <a:lumMod val="75000"/>
                  </a:schemeClr>
                </a:solidFill>
              </a:rPr>
              <a:t>Data Analyst Portfolio Project</a:t>
            </a:r>
            <a:br>
              <a:rPr lang="en-IN" sz="48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6F14A8-92D1-14D4-8F53-595D4AB40C49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0B7FC-1603-D798-C766-12D9BE48E52D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Selling pattern for Region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use map to show the sale across different region.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Track wise revenue and sell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 use slicer to select the genre and check for the revenue generation from the particular genre.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Top 5 and Bottom 5 City / Country with track sold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 Use stacked column charts to show the quantity of track sold in top 5 and bottom 5 country and city.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Top 5 best selling track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user pie Chart to show the Top5 track been sold.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Total quantity and sales and revenue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Use Cards to show total revenue and quantity sold with order numbers year wise , Region wise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8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09A7A2-D977-D1C8-975A-4B698C85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" y="92779"/>
            <a:ext cx="11862486" cy="662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3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32E1D-02A1-50D9-6E00-A77C4F0B2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20"/>
            <a:ext cx="12192000" cy="68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5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092FE49-28BE-4342-8858-6143180FA83D}"/>
              </a:ext>
            </a:extLst>
          </p:cNvPr>
          <p:cNvSpPr/>
          <p:nvPr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729D7-E01D-6249-98CC-387AAA585AFB}"/>
              </a:ext>
            </a:extLst>
          </p:cNvPr>
          <p:cNvSpPr/>
          <p:nvPr/>
        </p:nvSpPr>
        <p:spPr>
          <a:xfrm>
            <a:off x="334319" y="6378900"/>
            <a:ext cx="24978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>
                <a:effectLst/>
                <a:latin typeface="ArialMT"/>
              </a:rPr>
              <a:t>© 2019 Copyright dunnhumby / All rights reserved </a:t>
            </a:r>
            <a:endParaRPr lang="en-GB">
              <a:effectLst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B90F19-D627-3B4F-BFE4-17C7D6BD8F9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2906" y="6329652"/>
            <a:ext cx="1339857" cy="3139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B6268F-C7CF-F942-8C5B-9BAC8037BFC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6120" y="3612005"/>
            <a:ext cx="979138" cy="9791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DE5B13-4BB0-3E49-ACB0-2A560FF1B8C4}"/>
              </a:ext>
            </a:extLst>
          </p:cNvPr>
          <p:cNvSpPr txBox="1"/>
          <p:nvPr/>
        </p:nvSpPr>
        <p:spPr>
          <a:xfrm>
            <a:off x="334318" y="3126395"/>
            <a:ext cx="9656695" cy="6771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4400" b="1" spc="-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Engineering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B29E30-566D-1046-9C16-7980EA5F71CA}"/>
              </a:ext>
            </a:extLst>
          </p:cNvPr>
          <p:cNvSpPr txBox="1"/>
          <p:nvPr/>
        </p:nvSpPr>
        <p:spPr>
          <a:xfrm>
            <a:off x="334320" y="4399645"/>
            <a:ext cx="2743418" cy="43088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- 2022</a:t>
            </a:r>
            <a:r>
              <a:rPr lang="en-US" sz="2800" b="1" spc="-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7AE9A7-5071-6DA2-A7C5-1D2A040F4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95" y="0"/>
            <a:ext cx="12191999" cy="68275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D766E1-885D-F74F-3114-006786E5F95B}"/>
              </a:ext>
            </a:extLst>
          </p:cNvPr>
          <p:cNvSpPr txBox="1"/>
          <p:nvPr/>
        </p:nvSpPr>
        <p:spPr>
          <a:xfrm>
            <a:off x="3226019" y="978072"/>
            <a:ext cx="637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FF00"/>
                </a:solidFill>
                <a:highlight>
                  <a:srgbClr val="FF0000"/>
                </a:highlight>
              </a:rPr>
              <a:t>POSTGRESQL SERVER</a:t>
            </a:r>
          </a:p>
        </p:txBody>
      </p:sp>
      <p:pic>
        <p:nvPicPr>
          <p:cNvPr id="7" name="Picture 6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69CA2A73-CBB4-5018-8D13-D154E3B5BD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9"/>
          <a:stretch/>
        </p:blipFill>
        <p:spPr>
          <a:xfrm>
            <a:off x="8619275" y="3240600"/>
            <a:ext cx="3117842" cy="1581469"/>
          </a:xfrm>
          <a:prstGeom prst="rect">
            <a:avLst/>
          </a:prstGeom>
        </p:spPr>
      </p:pic>
      <p:pic>
        <p:nvPicPr>
          <p:cNvPr id="9" name="Picture 8" descr="A blue and black icon with a magnifying glass&#10;&#10;Description automatically generated">
            <a:extLst>
              <a:ext uri="{FF2B5EF4-FFF2-40B4-BE49-F238E27FC236}">
                <a16:creationId xmlns:a16="http://schemas.microsoft.com/office/drawing/2014/main" id="{038707D7-38C4-3129-B0A7-DE808927E4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59" y="4675780"/>
            <a:ext cx="2672417" cy="1514475"/>
          </a:xfrm>
          <a:prstGeom prst="rect">
            <a:avLst/>
          </a:prstGeom>
        </p:spPr>
      </p:pic>
      <p:pic>
        <p:nvPicPr>
          <p:cNvPr id="21" name="Picture 20" descr="A logo of an elephant&#10;&#10;Description automatically generated">
            <a:extLst>
              <a:ext uri="{FF2B5EF4-FFF2-40B4-BE49-F238E27FC236}">
                <a16:creationId xmlns:a16="http://schemas.microsoft.com/office/drawing/2014/main" id="{691FB83B-0A14-D5F9-22DC-43DD577DED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69" y="941497"/>
            <a:ext cx="1614769" cy="796272"/>
          </a:xfrm>
          <a:prstGeom prst="rect">
            <a:avLst/>
          </a:prstGeom>
        </p:spPr>
      </p:pic>
      <p:pic>
        <p:nvPicPr>
          <p:cNvPr id="4" name="Picture 3" descr="A logo of a computer and a globe&#10;&#10;Description automatically generated">
            <a:extLst>
              <a:ext uri="{FF2B5EF4-FFF2-40B4-BE49-F238E27FC236}">
                <a16:creationId xmlns:a16="http://schemas.microsoft.com/office/drawing/2014/main" id="{93265439-D670-4321-E830-A785C9C958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79" y="2346714"/>
            <a:ext cx="2952750" cy="1552575"/>
          </a:xfrm>
          <a:prstGeom prst="rect">
            <a:avLst/>
          </a:prstGeom>
        </p:spPr>
      </p:pic>
      <p:pic>
        <p:nvPicPr>
          <p:cNvPr id="8" name="Picture 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0951A206-BAA0-E856-E581-27F8A5B6EA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29" y="4645099"/>
            <a:ext cx="3048000" cy="155257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0A3AE2CB-41BC-B776-C25E-B6FDD5D7139D}"/>
              </a:ext>
            </a:extLst>
          </p:cNvPr>
          <p:cNvSpPr/>
          <p:nvPr/>
        </p:nvSpPr>
        <p:spPr>
          <a:xfrm flipH="1">
            <a:off x="2414987" y="3972023"/>
            <a:ext cx="242883" cy="62259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DF11BC7-23C3-EDC5-9861-694F7E40A844}"/>
              </a:ext>
            </a:extLst>
          </p:cNvPr>
          <p:cNvSpPr/>
          <p:nvPr/>
        </p:nvSpPr>
        <p:spPr>
          <a:xfrm rot="16200000" flipH="1">
            <a:off x="4424336" y="4532023"/>
            <a:ext cx="242883" cy="62259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5FB7DF9B-5B71-816B-F06D-F26E96F4FF5A}"/>
              </a:ext>
            </a:extLst>
          </p:cNvPr>
          <p:cNvSpPr/>
          <p:nvPr/>
        </p:nvSpPr>
        <p:spPr>
          <a:xfrm rot="16200000" flipH="1">
            <a:off x="8042527" y="3539286"/>
            <a:ext cx="242883" cy="62259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31D634-85B3-B772-1158-99CE9D59503A}"/>
              </a:ext>
            </a:extLst>
          </p:cNvPr>
          <p:cNvSpPr txBox="1"/>
          <p:nvPr/>
        </p:nvSpPr>
        <p:spPr>
          <a:xfrm>
            <a:off x="4777546" y="4615088"/>
            <a:ext cx="311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  <a:highlight>
                  <a:srgbClr val="FF0000"/>
                </a:highlight>
              </a:rPr>
              <a:t>Writing Search Queries</a:t>
            </a:r>
          </a:p>
          <a:p>
            <a:endParaRPr lang="en-IN" b="1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76FFDC-A047-60FB-3981-71E34DBD37A3}"/>
              </a:ext>
            </a:extLst>
          </p:cNvPr>
          <p:cNvSpPr txBox="1"/>
          <p:nvPr/>
        </p:nvSpPr>
        <p:spPr>
          <a:xfrm>
            <a:off x="8560933" y="3547576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  <a:highlight>
                  <a:srgbClr val="FF0000"/>
                </a:highlight>
              </a:rPr>
              <a:t>Creating Reports</a:t>
            </a:r>
          </a:p>
        </p:txBody>
      </p:sp>
      <p:pic>
        <p:nvPicPr>
          <p:cNvPr id="27" name="Picture 26" descr="A logo of an elephant&#10;&#10;Description automatically generated">
            <a:extLst>
              <a:ext uri="{FF2B5EF4-FFF2-40B4-BE49-F238E27FC236}">
                <a16:creationId xmlns:a16="http://schemas.microsoft.com/office/drawing/2014/main" id="{586A7AA1-8612-90FD-E4CD-617C1C1D5F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829" y="949400"/>
            <a:ext cx="1614769" cy="796272"/>
          </a:xfrm>
          <a:prstGeom prst="rect">
            <a:avLst/>
          </a:prstGeom>
        </p:spPr>
      </p:pic>
      <p:pic>
        <p:nvPicPr>
          <p:cNvPr id="28" name="Picture 27" descr="A blue and purple triangle shapes&#10;&#10;Description automatically generated">
            <a:extLst>
              <a:ext uri="{FF2B5EF4-FFF2-40B4-BE49-F238E27FC236}">
                <a16:creationId xmlns:a16="http://schemas.microsoft.com/office/drawing/2014/main" id="{88804525-C926-D740-FE41-E354E7C3B7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910" y="2456815"/>
            <a:ext cx="2600325" cy="1592653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FC4EAF5A-B238-8F90-7EEF-5B47182FA614}"/>
              </a:ext>
            </a:extLst>
          </p:cNvPr>
          <p:cNvSpPr/>
          <p:nvPr/>
        </p:nvSpPr>
        <p:spPr>
          <a:xfrm rot="10800000" flipH="1">
            <a:off x="6081189" y="4097852"/>
            <a:ext cx="242883" cy="54867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68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yellow background with black arrows and a graphic">
            <a:extLst>
              <a:ext uri="{FF2B5EF4-FFF2-40B4-BE49-F238E27FC236}">
                <a16:creationId xmlns:a16="http://schemas.microsoft.com/office/drawing/2014/main" id="{962AFA25-E3B1-29A4-315F-28AB7EB64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rgbClr val="B5B082"/>
            </a:gs>
            <a:gs pos="86000">
              <a:schemeClr val="accent2">
                <a:lumMod val="75000"/>
              </a:schemeClr>
            </a:gs>
            <a:gs pos="54000">
              <a:schemeClr val="accent6">
                <a:lumMod val="0"/>
                <a:lumOff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A8963030-9E9A-EDCF-85BB-4F10B1BF5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78228"/>
            <a:ext cx="12192000" cy="4454650"/>
          </a:xfrm>
          <a:prstGeom prst="rect">
            <a:avLst/>
          </a:prstGeom>
        </p:spPr>
      </p:pic>
      <p:pic>
        <p:nvPicPr>
          <p:cNvPr id="4" name="Picture 3" descr="A yellow sign with black text&#10;&#10;Description automatically generated">
            <a:extLst>
              <a:ext uri="{FF2B5EF4-FFF2-40B4-BE49-F238E27FC236}">
                <a16:creationId xmlns:a16="http://schemas.microsoft.com/office/drawing/2014/main" id="{8921900C-520B-DF1C-818D-5E05BC96E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115"/>
            <a:ext cx="4092630" cy="549362"/>
          </a:xfrm>
          <a:prstGeom prst="rect">
            <a:avLst/>
          </a:prstGeom>
          <a:gradFill>
            <a:gsLst>
              <a:gs pos="25000">
                <a:schemeClr val="accent2">
                  <a:lumMod val="60000"/>
                  <a:lumOff val="40000"/>
                </a:schemeClr>
              </a:gs>
              <a:gs pos="41000">
                <a:srgbClr val="D7C5E5"/>
              </a:gs>
            </a:gsLst>
            <a:path path="circle">
              <a:fillToRect l="50000" t="50000" r="50000" b="50000"/>
            </a:path>
          </a:gradFill>
          <a:effectLst>
            <a:outerShdw blurRad="50800" dist="50800" dir="5400000" algn="ctr" rotWithShape="0">
              <a:schemeClr val="tx2">
                <a:lumMod val="25000"/>
                <a:lumOff val="75000"/>
              </a:schemeClr>
            </a:outerShdw>
          </a:effectLst>
        </p:spPr>
      </p:pic>
      <p:pic>
        <p:nvPicPr>
          <p:cNvPr id="6" name="Picture 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66BB489D-9CBC-0181-955B-52BA32A9DB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9"/>
          <a:stretch/>
        </p:blipFill>
        <p:spPr>
          <a:xfrm>
            <a:off x="10280822" y="229115"/>
            <a:ext cx="1887386" cy="549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3B4BDA-1432-A205-7A86-D4DADA6F885B}"/>
              </a:ext>
            </a:extLst>
          </p:cNvPr>
          <p:cNvSpPr txBox="1"/>
          <p:nvPr/>
        </p:nvSpPr>
        <p:spPr>
          <a:xfrm>
            <a:off x="2290119" y="1066742"/>
            <a:ext cx="761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POWER BI TO POSTGRESSQL CONNECTION</a:t>
            </a:r>
          </a:p>
        </p:txBody>
      </p:sp>
    </p:spTree>
    <p:extLst>
      <p:ext uri="{BB962C8B-B14F-4D97-AF65-F5344CB8AC3E}">
        <p14:creationId xmlns:p14="http://schemas.microsoft.com/office/powerpoint/2010/main" val="14732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505EC-1775-C524-3078-11ED6113B421}"/>
              </a:ext>
            </a:extLst>
          </p:cNvPr>
          <p:cNvSpPr txBox="1"/>
          <p:nvPr/>
        </p:nvSpPr>
        <p:spPr>
          <a:xfrm>
            <a:off x="4777946" y="-23548"/>
            <a:ext cx="6823401" cy="1072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-50" dirty="0">
                <a:latin typeface="+mj-lt"/>
                <a:ea typeface="+mj-ea"/>
                <a:cs typeface="+mj-cs"/>
              </a:rPr>
              <a:t>DATA CLEANING</a:t>
            </a:r>
          </a:p>
        </p:txBody>
      </p:sp>
      <p:pic>
        <p:nvPicPr>
          <p:cNvPr id="3" name="Picture 2" descr="A yellow sign with black text&#10;&#10;Description automatically generated">
            <a:extLst>
              <a:ext uri="{FF2B5EF4-FFF2-40B4-BE49-F238E27FC236}">
                <a16:creationId xmlns:a16="http://schemas.microsoft.com/office/drawing/2014/main" id="{3E4A729F-4407-5C2E-1BE4-60AF4C72F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53" y="310054"/>
            <a:ext cx="2832170" cy="738491"/>
          </a:xfrm>
          <a:prstGeom prst="rect">
            <a:avLst/>
          </a:prstGeom>
          <a:gradFill>
            <a:gsLst>
              <a:gs pos="25000">
                <a:schemeClr val="accent2">
                  <a:lumMod val="60000"/>
                  <a:lumOff val="40000"/>
                </a:schemeClr>
              </a:gs>
              <a:gs pos="41000">
                <a:srgbClr val="D7C5E5"/>
              </a:gs>
            </a:gsLst>
            <a:path path="circle">
              <a:fillToRect l="50000" t="50000" r="50000" b="50000"/>
            </a:path>
          </a:gradFill>
        </p:spPr>
      </p:pic>
      <p:pic>
        <p:nvPicPr>
          <p:cNvPr id="5" name="Picture 4" descr="A brush in a server&#10;&#10;Description automatically generated with medium confidence">
            <a:extLst>
              <a:ext uri="{FF2B5EF4-FFF2-40B4-BE49-F238E27FC236}">
                <a16:creationId xmlns:a16="http://schemas.microsoft.com/office/drawing/2014/main" id="{A11A9428-A63F-6E51-45CB-CF08D4C2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38" y="1214789"/>
            <a:ext cx="1926646" cy="17315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ED00A3-9571-186C-4737-84256325C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674" y="1358598"/>
            <a:ext cx="3937321" cy="410218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5412" y="5603464"/>
            <a:ext cx="100712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22DE4C3-F301-467F-AA92-57A8FB152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0254B1-CCAD-F13D-E054-E6FB4D055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145" y="1358593"/>
            <a:ext cx="4352524" cy="41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38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" y="2026340"/>
            <a:ext cx="5446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C505EC-1775-C524-3078-11ED6113B421}"/>
              </a:ext>
            </a:extLst>
          </p:cNvPr>
          <p:cNvSpPr txBox="1"/>
          <p:nvPr/>
        </p:nvSpPr>
        <p:spPr>
          <a:xfrm>
            <a:off x="984467" y="1389455"/>
            <a:ext cx="4151304" cy="615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DATA PROCESSING</a:t>
            </a:r>
          </a:p>
        </p:txBody>
      </p:sp>
      <p:pic>
        <p:nvPicPr>
          <p:cNvPr id="4" name="Picture 3" descr="A circle with icons in it&#10;&#10;Description automatically generated">
            <a:extLst>
              <a:ext uri="{FF2B5EF4-FFF2-40B4-BE49-F238E27FC236}">
                <a16:creationId xmlns:a16="http://schemas.microsoft.com/office/drawing/2014/main" id="{21147E87-2B47-085C-67EA-87A4788ED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47" y="74188"/>
            <a:ext cx="5856965" cy="1976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0197D4-4D98-036E-0BAB-42B54D5FE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30" y="2251371"/>
            <a:ext cx="4905819" cy="4105873"/>
          </a:xfrm>
          <a:prstGeom prst="rect">
            <a:avLst/>
          </a:prstGeom>
        </p:spPr>
      </p:pic>
      <p:pic>
        <p:nvPicPr>
          <p:cNvPr id="3" name="Picture 2" descr="A yellow sign with black text&#10;&#10;Description automatically generated">
            <a:extLst>
              <a:ext uri="{FF2B5EF4-FFF2-40B4-BE49-F238E27FC236}">
                <a16:creationId xmlns:a16="http://schemas.microsoft.com/office/drawing/2014/main" id="{3E4A729F-4407-5C2E-1BE4-60AF4C72F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8" y="200540"/>
            <a:ext cx="2971800" cy="615005"/>
          </a:xfrm>
          <a:prstGeom prst="rect">
            <a:avLst/>
          </a:prstGeom>
          <a:gradFill>
            <a:gsLst>
              <a:gs pos="25000">
                <a:schemeClr val="accent2">
                  <a:lumMod val="60000"/>
                  <a:lumOff val="40000"/>
                </a:schemeClr>
              </a:gs>
              <a:gs pos="41000">
                <a:srgbClr val="D7C5E5"/>
              </a:gs>
            </a:gsLst>
            <a:path path="circle">
              <a:fillToRect l="50000" t="50000" r="50000" b="50000"/>
            </a:path>
          </a:gra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AC9387-4A04-B2CE-8A6B-C15EF4FB5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279" y="2251371"/>
            <a:ext cx="5859433" cy="4105873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39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sign with black text&#10;&#10;Description automatically generated">
            <a:extLst>
              <a:ext uri="{FF2B5EF4-FFF2-40B4-BE49-F238E27FC236}">
                <a16:creationId xmlns:a16="http://schemas.microsoft.com/office/drawing/2014/main" id="{3E4A729F-4407-5C2E-1BE4-60AF4C72F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" y="0"/>
            <a:ext cx="4411363" cy="697642"/>
          </a:xfrm>
          <a:prstGeom prst="rect">
            <a:avLst/>
          </a:prstGeom>
          <a:gradFill>
            <a:gsLst>
              <a:gs pos="25000">
                <a:schemeClr val="accent2">
                  <a:lumMod val="60000"/>
                  <a:lumOff val="40000"/>
                </a:schemeClr>
              </a:gs>
              <a:gs pos="41000">
                <a:srgbClr val="D7C5E5"/>
              </a:gs>
            </a:gsLst>
            <a:path path="circle">
              <a:fillToRect l="50000" t="50000" r="50000" b="50000"/>
            </a:path>
          </a:gradFill>
          <a:effectLst>
            <a:outerShdw blurRad="50800" dist="50800" dir="5400000" algn="ctr" rotWithShape="0">
              <a:schemeClr val="tx2">
                <a:lumMod val="25000"/>
                <a:lumOff val="75000"/>
              </a:scheme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505EC-1775-C524-3078-11ED6113B421}"/>
              </a:ext>
            </a:extLst>
          </p:cNvPr>
          <p:cNvSpPr txBox="1"/>
          <p:nvPr/>
        </p:nvSpPr>
        <p:spPr>
          <a:xfrm>
            <a:off x="197709" y="1552715"/>
            <a:ext cx="4139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VISUALIZATION</a:t>
            </a:r>
          </a:p>
        </p:txBody>
      </p:sp>
      <p:pic>
        <p:nvPicPr>
          <p:cNvPr id="5" name="Picture 4" descr="A computer screen showing graphs and charts&#10;&#10;Description automatically generated">
            <a:extLst>
              <a:ext uri="{FF2B5EF4-FFF2-40B4-BE49-F238E27FC236}">
                <a16:creationId xmlns:a16="http://schemas.microsoft.com/office/drawing/2014/main" id="{892D0C9D-0572-88FF-54D3-BA912534A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42"/>
            <a:ext cx="4769708" cy="4050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B3C72-52FD-53EE-8A79-16FADB368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371" y="2200349"/>
            <a:ext cx="5962956" cy="38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0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6F14A8-92D1-14D4-8F53-595D4AB40C49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D5A45-FC6F-8446-0A7E-6FE3A6537E6C}"/>
              </a:ext>
            </a:extLst>
          </p:cNvPr>
          <p:cNvSpPr txBox="1"/>
          <p:nvPr/>
        </p:nvSpPr>
        <p:spPr>
          <a:xfrm>
            <a:off x="4571484" y="636190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KPI’s Requirement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 need to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Analayze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the Key Indicator for music store sales data to gain insight into business performance . Specially want to calculate the following metrics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Total Revenue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Average Order Value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Total Music sold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Total Sales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Total Orders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Highest Revenue contributor Country and City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Highest Track sold and contributor for the same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7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6F14A8-92D1-14D4-8F53-595D4AB40C49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C0B7FC-1603-D798-C766-12D9BE48E52D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Charts REQUIREMENTS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Would like to visualize the various aspects  of music sales  to gain insight and understand the key trends . We have to identify the following requirements for creating Charts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Monthly/Yearly Trend 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an Area chart to display the Monthly and yearly trend of total Revenue over a specific period of time . It will help us to identify the pattern and fluctuation in revenue.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Top 10 Revenue contributor county and city: 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Clustered column chart  to show the distribution of sales across top10 region , it will provide insight  into the popularity in the country and city and their contribution to overall sales.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4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dunnhumby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F348C"/>
      </a:accent1>
      <a:accent2>
        <a:srgbClr val="4372C3"/>
      </a:accent2>
      <a:accent3>
        <a:srgbClr val="48C3A3"/>
      </a:accent3>
      <a:accent4>
        <a:srgbClr val="291B69"/>
      </a:accent4>
      <a:accent5>
        <a:srgbClr val="38B2AA"/>
      </a:accent5>
      <a:accent6>
        <a:srgbClr val="000000"/>
      </a:accent6>
      <a:hlink>
        <a:srgbClr val="291B69"/>
      </a:hlink>
      <a:folHlink>
        <a:srgbClr val="4372C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h_Rebrand_PPT_Template_June2018_FINAL [Read-Only]" id="{B131A53D-0387-4F81-904D-0D7265DE6FE6}" vid="{66FDB855-5859-4CCC-9FDB-7AB3A8630CF6}"/>
    </a:ext>
  </a:extLst>
</a:theme>
</file>

<file path=ppt/theme/theme3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323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Aharoni</vt:lpstr>
      <vt:lpstr>Arial</vt:lpstr>
      <vt:lpstr>ArialMT</vt:lpstr>
      <vt:lpstr>Calibri</vt:lpstr>
      <vt:lpstr>Calibri Light</vt:lpstr>
      <vt:lpstr>Georgia Pro Cond Light</vt:lpstr>
      <vt:lpstr>Speak Pro</vt:lpstr>
      <vt:lpstr>Office Theme</vt:lpstr>
      <vt:lpstr>1_Office Theme</vt:lpstr>
      <vt:lpstr>RetrospectVTI</vt:lpstr>
      <vt:lpstr>MUSIC  STORE  Data Analyst Portfolio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 STORE  Data Analyst Portfolio Project </dc:title>
  <dc:creator>Monika Choudhary</dc:creator>
  <cp:lastModifiedBy>Monika Choudhary</cp:lastModifiedBy>
  <cp:revision>1</cp:revision>
  <dcterms:created xsi:type="dcterms:W3CDTF">2024-03-11T10:45:54Z</dcterms:created>
  <dcterms:modified xsi:type="dcterms:W3CDTF">2024-08-01T11:46:55Z</dcterms:modified>
</cp:coreProperties>
</file>