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0" r:id="rId6"/>
    <p:sldId id="261" r:id="rId7"/>
    <p:sldId id="262" r:id="rId8"/>
    <p:sldId id="263" r:id="rId10"/>
    <p:sldId id="266" r:id="rId11"/>
    <p:sldId id="25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ites.google.com/view/projectfindnm/home" TargetMode="Externa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015" y="1607820"/>
            <a:ext cx="10193655" cy="607695"/>
          </a:xfrm>
        </p:spPr>
        <p:txBody>
          <a:bodyPr/>
          <a:lstStyle/>
          <a:p>
            <a:r>
              <a:rPr lang="en-IN" altLang="en-US" sz="2400" b="1" dirty="0">
                <a:latin typeface="Times New Roman" panose="02020603050405020304" charset="0"/>
                <a:cs typeface="Times New Roman" panose="02020603050405020304" charset="0"/>
              </a:rPr>
              <a:t>DEPARTMENT OF COMPUTER SCIENCE AND ENGINEERING</a:t>
            </a:r>
            <a:endParaRPr lang="en-IN" altLang="en-US" sz="24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557780" y="2496820"/>
            <a:ext cx="7177405" cy="2992120"/>
          </a:xfrm>
        </p:spPr>
        <p:txBody>
          <a:bodyPr>
            <a:noAutofit/>
          </a:bodyPr>
          <a:lstStyle/>
          <a:p>
            <a:pPr algn="l"/>
            <a:r>
              <a:rPr lang="en-IN" altLang="en-US" b="1">
                <a:latin typeface="Times New Roman" panose="02020603050405020304" charset="0"/>
                <a:cs typeface="Times New Roman" panose="02020603050405020304" charset="0"/>
              </a:rPr>
              <a:t>PROJECT NAME:   </a:t>
            </a:r>
            <a:r>
              <a:rPr lang="en-IN" altLang="en-US">
                <a:latin typeface="Times New Roman" panose="02020603050405020304" charset="0"/>
                <a:cs typeface="Times New Roman" panose="02020603050405020304" charset="0"/>
              </a:rPr>
              <a:t>Smart Public Restroom</a:t>
            </a:r>
            <a:endParaRPr lang="en-IN" alt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TEAM NAME:         </a:t>
            </a:r>
            <a:r>
              <a:rPr lang="en-IN" altLang="en-US">
                <a:latin typeface="Times New Roman" panose="02020603050405020304" charset="0"/>
                <a:cs typeface="Times New Roman" panose="02020603050405020304" charset="0"/>
              </a:rPr>
              <a:t>Proj_224780_Team_2</a:t>
            </a:r>
            <a:endParaRPr lang="en-IN" alt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TEAM MEMBERS:</a:t>
            </a:r>
            <a:endParaRPr lang="en-IN" altLang="en-US" b="1">
              <a:latin typeface="Times New Roman" panose="02020603050405020304" charset="0"/>
              <a:cs typeface="Times New Roman" panose="02020603050405020304" charset="0"/>
            </a:endParaRPr>
          </a:p>
          <a:p>
            <a:pPr lvl="3" algn="just"/>
            <a:r>
              <a:rPr lang="en-IN" altLang="en-US" sz="2200">
                <a:latin typeface="Times New Roman" panose="02020603050405020304" charset="0"/>
                <a:cs typeface="Times New Roman" panose="02020603050405020304" charset="0"/>
              </a:rPr>
              <a:t>MOHITHA LAKSHMI N S(113321104062)</a:t>
            </a:r>
            <a:endParaRPr lang="en-IN" altLang="en-US" sz="2200">
              <a:latin typeface="Times New Roman" panose="02020603050405020304" charset="0"/>
              <a:cs typeface="Times New Roman" panose="02020603050405020304" charset="0"/>
            </a:endParaRPr>
          </a:p>
          <a:p>
            <a:pPr lvl="3" algn="just"/>
            <a:r>
              <a:rPr lang="en-IN" altLang="en-US" sz="2200">
                <a:latin typeface="Times New Roman" panose="02020603050405020304" charset="0"/>
                <a:cs typeface="Times New Roman" panose="02020603050405020304" charset="0"/>
              </a:rPr>
              <a:t>MONIKA D(113321104063)</a:t>
            </a:r>
            <a:endParaRPr lang="en-IN" altLang="en-US" sz="2200">
              <a:latin typeface="Times New Roman" panose="02020603050405020304" charset="0"/>
              <a:cs typeface="Times New Roman" panose="02020603050405020304" charset="0"/>
            </a:endParaRPr>
          </a:p>
          <a:p>
            <a:pPr lvl="3" algn="just"/>
            <a:r>
              <a:rPr lang="en-IN" altLang="en-US" sz="2200">
                <a:latin typeface="Times New Roman" panose="02020603050405020304" charset="0"/>
                <a:cs typeface="Times New Roman" panose="02020603050405020304" charset="0"/>
              </a:rPr>
              <a:t>NAGALAKSHMI M(113321104064)</a:t>
            </a:r>
            <a:endParaRPr lang="en-IN" altLang="en-US" sz="2200">
              <a:latin typeface="Times New Roman" panose="02020603050405020304" charset="0"/>
              <a:cs typeface="Times New Roman" panose="02020603050405020304" charset="0"/>
            </a:endParaRPr>
          </a:p>
          <a:p>
            <a:pPr lvl="3" algn="just"/>
            <a:r>
              <a:rPr lang="en-IN" altLang="en-US" sz="2200">
                <a:latin typeface="Times New Roman" panose="02020603050405020304" charset="0"/>
                <a:cs typeface="Times New Roman" panose="02020603050405020304" charset="0"/>
              </a:rPr>
              <a:t>NAIDU K SUJITHA S KUMAR(113321104065)</a:t>
            </a:r>
            <a:endParaRPr lang="en-IN" altLang="en-US" sz="22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985645" y="405765"/>
            <a:ext cx="8183245" cy="12020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364490"/>
            <a:ext cx="10515600" cy="5812790"/>
          </a:xfrm>
        </p:spPr>
        <p:txBody>
          <a:bodyPr/>
          <a:p>
            <a:pPr marL="0" indent="0">
              <a:buNone/>
            </a:pPr>
            <a:endParaRPr lang="en-IN" altLang="en-US"/>
          </a:p>
          <a:p>
            <a:pPr marL="0" indent="0">
              <a:buNone/>
            </a:pPr>
            <a:endParaRPr lang="en-IN" altLang="en-US"/>
          </a:p>
          <a:p>
            <a:pPr marL="0" indent="0">
              <a:buNone/>
            </a:pPr>
            <a:r>
              <a:rPr lang="en-IN" altLang="en-US" sz="6000"/>
              <a:t>                   </a:t>
            </a:r>
            <a:endParaRPr lang="en-IN" altLang="en-US" sz="6000"/>
          </a:p>
          <a:p>
            <a:pPr marL="0" indent="0">
              <a:buNone/>
            </a:pPr>
            <a:r>
              <a:rPr lang="en-IN" altLang="en-US" sz="6000"/>
              <a:t>                </a:t>
            </a:r>
            <a:endParaRPr lang="en-IN" altLang="en-US" sz="6000"/>
          </a:p>
          <a:p>
            <a:pPr marL="0" indent="0" algn="just">
              <a:buNone/>
            </a:pPr>
            <a:r>
              <a:rPr lang="en-IN" altLang="en-US" sz="6000" b="1">
                <a:latin typeface="Times New Roman" panose="02020603050405020304" charset="0"/>
                <a:cs typeface="Times New Roman" panose="02020603050405020304" charset="0"/>
              </a:rPr>
              <a:t>             THANK YOU</a:t>
            </a:r>
            <a:endParaRPr lang="en-IN" altLang="en-US" sz="60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PROJECT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ctr">
              <a:buNone/>
            </a:pPr>
            <a:endParaRPr lang="en-US">
              <a:latin typeface="Times New Roman" panose="02020603050405020304" charset="0"/>
              <a:cs typeface="Times New Roman" panose="02020603050405020304" charset="0"/>
            </a:endParaRPr>
          </a:p>
          <a:p>
            <a:pPr marL="0" indent="0" algn="ctr">
              <a:buNone/>
            </a:pPr>
            <a:r>
              <a:rPr lang="en-US">
                <a:latin typeface="Times New Roman" panose="02020603050405020304" charset="0"/>
                <a:cs typeface="Times New Roman" panose="02020603050405020304" charset="0"/>
              </a:rPr>
              <a:t>Creating a smart public restroom using IoT (Internet ofThings) involves a combination ofhardware, software, and connectivity. While web development technologies may not be the only requirement, they can play a crucial role in creating a user interface for monitoring and controlling the smart restroom system.</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29945"/>
          </a:xfrm>
        </p:spPr>
        <p:txBody>
          <a:bodyPr/>
          <a:p>
            <a:r>
              <a:rPr lang="en-IN" altLang="en-US" sz="2800" b="1">
                <a:latin typeface="Times New Roman" panose="02020603050405020304" charset="0"/>
                <a:cs typeface="Times New Roman" panose="02020603050405020304" charset="0"/>
              </a:rPr>
              <a:t>AI FOR SMART PUBLIC RESTROOM</a:t>
            </a:r>
            <a:endParaRPr lang="en-IN" alt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95070"/>
            <a:ext cx="10515600" cy="4982210"/>
          </a:xfrm>
        </p:spPr>
        <p:txBody>
          <a:bodyPr>
            <a:noAutofit/>
          </a:bodyPr>
          <a:p>
            <a:pPr marL="0" indent="0">
              <a:buNone/>
            </a:pPr>
            <a:r>
              <a:rPr lang="en-US" sz="2200" b="1">
                <a:latin typeface="Times New Roman" panose="02020603050405020304" charset="0"/>
                <a:cs typeface="Times New Roman" panose="02020603050405020304" charset="0"/>
              </a:rPr>
              <a:t>1. Occupancy Monitoring: </a:t>
            </a:r>
            <a:r>
              <a:rPr lang="en-US" sz="2200">
                <a:latin typeface="Times New Roman" panose="02020603050405020304" charset="0"/>
                <a:cs typeface="Times New Roman" panose="02020603050405020304" charset="0"/>
              </a:rPr>
              <a:t>AI can be used to monitor restroom occupancy in real-time using sensors or cameras. This data can be made available to users through mobile apps, helping them find available facilities quickly.</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2. Cleaning Scheduling:</a:t>
            </a:r>
            <a:r>
              <a:rPr lang="en-US" sz="2200">
                <a:latin typeface="Times New Roman" panose="02020603050405020304" charset="0"/>
                <a:cs typeface="Times New Roman" panose="02020603050405020304" charset="0"/>
              </a:rPr>
              <a:t> AI can analyze restroom usage patterns to optimize cleaning schedules. This ensures that restrooms are clean when they are most likely to be used.</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3. Maintenance Alerts:</a:t>
            </a:r>
            <a:r>
              <a:rPr lang="en-US" sz="2200">
                <a:latin typeface="Times New Roman" panose="02020603050405020304" charset="0"/>
                <a:cs typeface="Times New Roman" panose="02020603050405020304" charset="0"/>
              </a:rPr>
              <a:t> Sensors and AI algorithms can detect issues like clogged toilets or broken faucets and alert maintenance staff in real-time, reducing downtime.</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4. Touchless Interfaces:</a:t>
            </a:r>
            <a:r>
              <a:rPr lang="en-US" sz="2200">
                <a:latin typeface="Times New Roman" panose="02020603050405020304" charset="0"/>
                <a:cs typeface="Times New Roman" panose="02020603050405020304" charset="0"/>
              </a:rPr>
              <a:t> Implement touchless interfaces for flushing toilets, operating faucets, and dispensing soap and paper towels to reduce the spread of germs.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5. Energy Efficiency: </a:t>
            </a:r>
            <a:r>
              <a:rPr lang="en-US" sz="2200">
                <a:latin typeface="Times New Roman" panose="02020603050405020304" charset="0"/>
                <a:cs typeface="Times New Roman" panose="02020603050405020304" charset="0"/>
              </a:rPr>
              <a:t>AI can optimize lighting and HVAC systems to save energy when restrooms are not in use.</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6. Language Support: </a:t>
            </a:r>
            <a:r>
              <a:rPr lang="en-US" sz="2200">
                <a:latin typeface="Times New Roman" panose="02020603050405020304" charset="0"/>
                <a:cs typeface="Times New Roman" panose="02020603050405020304" charset="0"/>
              </a:rPr>
              <a:t>Implement multilingual voice interfaces to help users who speak different languages to navigate and use the facilities.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9450"/>
          </a:xfrm>
        </p:spPr>
        <p:txBody>
          <a:bodyPr/>
          <a:p>
            <a:r>
              <a:rPr lang="en-IN" altLang="en-US" sz="2800" b="1">
                <a:latin typeface="Times New Roman" panose="02020603050405020304" charset="0"/>
                <a:cs typeface="Times New Roman" panose="02020603050405020304" charset="0"/>
              </a:rPr>
              <a:t>ADS FOR SMART PUBLIC RESTROOM</a:t>
            </a:r>
            <a:endParaRPr lang="en-IN" alt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0565" y="1171575"/>
            <a:ext cx="10918825" cy="4820920"/>
          </a:xfrm>
        </p:spPr>
        <p:txBody>
          <a:bodyPr>
            <a:noAutofit/>
          </a:bodyPr>
          <a:p>
            <a:pPr marL="0" indent="0">
              <a:buNone/>
            </a:pPr>
            <a:r>
              <a:rPr lang="en-US" sz="2200" b="1">
                <a:latin typeface="Times New Roman" panose="02020603050405020304" charset="0"/>
                <a:cs typeface="Times New Roman" panose="02020603050405020304" charset="0"/>
              </a:rPr>
              <a:t>1. Digital Displays: </a:t>
            </a:r>
            <a:r>
              <a:rPr lang="en-US" sz="2200">
                <a:latin typeface="Times New Roman" panose="02020603050405020304" charset="0"/>
                <a:cs typeface="Times New Roman" panose="02020603050405020304" charset="0"/>
              </a:rPr>
              <a:t>Install digital screens or interactive displays in the restroom area to showcase ads. These displays can be used for video ads, promotions, or public service announcements.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2. Sensors for Ad Triggers:</a:t>
            </a:r>
            <a:r>
              <a:rPr lang="en-US" sz="2200">
                <a:latin typeface="Times New Roman" panose="02020603050405020304" charset="0"/>
                <a:cs typeface="Times New Roman" panose="02020603050405020304" charset="0"/>
              </a:rPr>
              <a:t> Use sensors to trigger ads based on user behavior or patterns. For example, an ad for a nearby restaurant might be displayed when someone spends a certain amount of time in the restroom.</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3. QR Code Promotions:</a:t>
            </a:r>
            <a:r>
              <a:rPr lang="en-US" sz="2200">
                <a:latin typeface="Times New Roman" panose="02020603050405020304" charset="0"/>
                <a:cs typeface="Times New Roman" panose="02020603050405020304" charset="0"/>
              </a:rPr>
              <a:t> Provide QR codes in the restroom area that users can scan to access exclusive deals or promotions from local businesses.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4. Audio Ads:</a:t>
            </a:r>
            <a:r>
              <a:rPr lang="en-US" sz="2200">
                <a:latin typeface="Times New Roman" panose="02020603050405020304" charset="0"/>
                <a:cs typeface="Times New Roman" panose="02020603050405020304" charset="0"/>
              </a:rPr>
              <a:t> Incorporate audio ads or announcements within the restroom facilities. This can include voice ads played through speakers or through smart restroom audio systems.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5. Augmented Reality (AR):</a:t>
            </a:r>
            <a:r>
              <a:rPr lang="en-US" sz="2200">
                <a:latin typeface="Times New Roman" panose="02020603050405020304" charset="0"/>
                <a:cs typeface="Times New Roman" panose="02020603050405020304" charset="0"/>
              </a:rPr>
              <a:t> Implement AR experiences for restroom users. For instance, users could scan an AR code on the restroom mirror to see an interactive ad or product demonstration.</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6. Targeted Advertising:</a:t>
            </a:r>
            <a:r>
              <a:rPr lang="en-US" sz="2200">
                <a:latin typeface="Times New Roman" panose="02020603050405020304" charset="0"/>
                <a:cs typeface="Times New Roman" panose="02020603050405020304" charset="0"/>
              </a:rPr>
              <a:t> Utilize AI and user data to display targeted ads based on demographic information, user preferences, and previous behaviors within the facility.</a:t>
            </a:r>
            <a:endParaRPr lang="en-US" sz="2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2945"/>
          </a:xfrm>
        </p:spPr>
        <p:txBody>
          <a:bodyPr/>
          <a:p>
            <a:r>
              <a:rPr lang="en-IN" altLang="en-US" sz="2800" b="1">
                <a:latin typeface="Times New Roman" panose="02020603050405020304" charset="0"/>
                <a:cs typeface="Times New Roman" panose="02020603050405020304" charset="0"/>
              </a:rPr>
              <a:t>DAC FOR SMART PUBLIC RESTROOM</a:t>
            </a:r>
            <a:endParaRPr lang="en-IN" alt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8975" y="1068070"/>
            <a:ext cx="10930890" cy="5109210"/>
          </a:xfrm>
        </p:spPr>
        <p:txBody>
          <a:bodyPr>
            <a:noAutofit/>
          </a:bodyPr>
          <a:p>
            <a:pPr marL="0" indent="0">
              <a:buNone/>
            </a:pPr>
            <a:r>
              <a:rPr lang="en-US" sz="2200" b="1">
                <a:latin typeface="Times New Roman" panose="02020603050405020304" charset="0"/>
                <a:cs typeface="Times New Roman" panose="02020603050405020304" charset="0"/>
              </a:rPr>
              <a:t>1. Noise Monitoring: </a:t>
            </a:r>
            <a:r>
              <a:rPr lang="en-US" sz="2200">
                <a:latin typeface="Times New Roman" panose="02020603050405020304" charset="0"/>
                <a:cs typeface="Times New Roman" panose="02020603050405020304" charset="0"/>
              </a:rPr>
              <a:t>DAC systems can use microphones strategically placed within the restroom to monitor noise levels. If noise exceeds a certain threshold, the system can trigger actions such as sending alerts to security or staff to address disruptive behavior.</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2. Privacy and Safety:</a:t>
            </a:r>
            <a:r>
              <a:rPr lang="en-US" sz="2200">
                <a:latin typeface="Times New Roman" panose="02020603050405020304" charset="0"/>
                <a:cs typeface="Times New Roman" panose="02020603050405020304" charset="0"/>
              </a:rPr>
              <a:t> DAC can be used to protect privacy and enhance safety. For example, it can detect distress sounds or unauthorized entry, immediately alerting security personnel or relevant authorities.</a:t>
            </a:r>
            <a:endParaRPr 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3.</a:t>
            </a:r>
            <a:r>
              <a:rPr lang="en-US" sz="2200" b="1">
                <a:latin typeface="Times New Roman" panose="02020603050405020304" charset="0"/>
                <a:cs typeface="Times New Roman" panose="02020603050405020304" charset="0"/>
              </a:rPr>
              <a:t>Energy Efficiency:</a:t>
            </a:r>
            <a:r>
              <a:rPr lang="en-US" sz="2200">
                <a:latin typeface="Times New Roman" panose="02020603050405020304" charset="0"/>
                <a:cs typeface="Times New Roman" panose="02020603050405020304" charset="0"/>
              </a:rPr>
              <a:t> They can also work in tandem with HVAC systems to reduce noise and energy consumption when restrooms are not heavily used.</a:t>
            </a:r>
            <a:endParaRPr 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4.</a:t>
            </a:r>
            <a:r>
              <a:rPr lang="en-US" sz="2200" b="1">
                <a:latin typeface="Times New Roman" panose="02020603050405020304" charset="0"/>
                <a:cs typeface="Times New Roman" panose="02020603050405020304" charset="0"/>
              </a:rPr>
              <a:t>Data Analytics:</a:t>
            </a:r>
            <a:r>
              <a:rPr lang="en-US" sz="2200">
                <a:latin typeface="Times New Roman" panose="02020603050405020304" charset="0"/>
                <a:cs typeface="Times New Roman" panose="02020603050405020304" charset="0"/>
              </a:rPr>
              <a:t> DAC can provide data and insights on acoustic patterns within the facility, which can be valuable for optimizing restroom operations and improving user experience.</a:t>
            </a:r>
            <a:endParaRPr 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5.</a:t>
            </a:r>
            <a:r>
              <a:rPr lang="en-US" sz="2200" b="1">
                <a:latin typeface="Times New Roman" panose="02020603050405020304" charset="0"/>
                <a:cs typeface="Times New Roman" panose="02020603050405020304" charset="0"/>
              </a:rPr>
              <a:t>Voice Assistance:</a:t>
            </a:r>
            <a:r>
              <a:rPr lang="en-US" sz="2200">
                <a:latin typeface="Times New Roman" panose="02020603050405020304" charset="0"/>
                <a:cs typeface="Times New Roman" panose="02020603050405020304" charset="0"/>
              </a:rPr>
              <a:t> If integrated with voice assistants, DAC systems can provide users with information, answer questions, and offer audio-based guidance within the restroom.</a:t>
            </a:r>
            <a:endParaRPr 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6.</a:t>
            </a:r>
            <a:r>
              <a:rPr lang="en-US" sz="2200" b="1">
                <a:latin typeface="Times New Roman" panose="02020603050405020304" charset="0"/>
                <a:cs typeface="Times New Roman" panose="02020603050405020304" charset="0"/>
              </a:rPr>
              <a:t>Emergency Notifications: </a:t>
            </a:r>
            <a:r>
              <a:rPr lang="en-US" sz="2200">
                <a:latin typeface="Times New Roman" panose="02020603050405020304" charset="0"/>
                <a:cs typeface="Times New Roman" panose="02020603050405020304" charset="0"/>
              </a:rPr>
              <a:t>DAC systems can be integrated with emergency notification systems to broadcast important announcements or safety instructions in the event of an emergency.</a:t>
            </a:r>
            <a:endParaRPr 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7730"/>
          </a:xfrm>
        </p:spPr>
        <p:txBody>
          <a:bodyPr/>
          <a:p>
            <a:r>
              <a:rPr lang="en-IN" altLang="en-US" sz="2800" b="1">
                <a:latin typeface="Times New Roman" panose="02020603050405020304" charset="0"/>
                <a:cs typeface="Times New Roman" panose="02020603050405020304" charset="0"/>
              </a:rPr>
              <a:t>IOT FOR SMART PUBLIC RESTROOM</a:t>
            </a:r>
            <a:endParaRPr lang="en-IN" alt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52855"/>
            <a:ext cx="10515600" cy="4924425"/>
          </a:xfrm>
        </p:spPr>
        <p:txBody>
          <a:bodyPr>
            <a:noAutofit/>
          </a:bodyPr>
          <a:p>
            <a:pPr marL="0" indent="0">
              <a:buNone/>
            </a:pPr>
            <a:r>
              <a:rPr lang="en-US" sz="2200" b="1">
                <a:latin typeface="Times New Roman" panose="02020603050405020304" charset="0"/>
                <a:cs typeface="Times New Roman" panose="02020603050405020304" charset="0"/>
              </a:rPr>
              <a:t>1. Occupancy Monitoring:</a:t>
            </a:r>
            <a:r>
              <a:rPr lang="en-US" sz="2200">
                <a:latin typeface="Times New Roman" panose="02020603050405020304" charset="0"/>
                <a:cs typeface="Times New Roman" panose="02020603050405020304" charset="0"/>
              </a:rPr>
              <a:t> IoT sensors and cameras can track restroom occupancy in real-time, helping users find available facilities. This data can also be used to optimize cleaning schedules.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2. Smart Water Management:</a:t>
            </a:r>
            <a:r>
              <a:rPr lang="en-US" sz="2200">
                <a:latin typeface="Times New Roman" panose="02020603050405020304" charset="0"/>
                <a:cs typeface="Times New Roman" panose="02020603050405020304" charset="0"/>
              </a:rPr>
              <a:t> IoT devices can monitor water usage, detect leaks, and adjust water flow in toilets, sinks, and urinals to conserve water and reduce costs.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3. Touchless Interfaces: </a:t>
            </a:r>
            <a:r>
              <a:rPr lang="en-US" sz="2200">
                <a:latin typeface="Times New Roman" panose="02020603050405020304" charset="0"/>
                <a:cs typeface="Times New Roman" panose="02020603050405020304" charset="0"/>
              </a:rPr>
              <a:t>IoT-enabled touchless fixtures, like faucets, soap dispensers, and hand dryers, reduce the need for physical contact and enhance hygiene.</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4. Automatic Sanitization:</a:t>
            </a:r>
            <a:r>
              <a:rPr lang="en-US" sz="2200">
                <a:latin typeface="Times New Roman" panose="02020603050405020304" charset="0"/>
                <a:cs typeface="Times New Roman" panose="02020603050405020304" charset="0"/>
              </a:rPr>
              <a:t> IoT systems can schedule and trigger automatic cleaning and disinfection processes, ensuring that restrooms are consistently sanitary.</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5.</a:t>
            </a:r>
            <a:r>
              <a:rPr lang="en-IN" altLang="en-US" sz="2200" b="1">
                <a:latin typeface="Times New Roman" panose="02020603050405020304" charset="0"/>
                <a:cs typeface="Times New Roman" panose="02020603050405020304" charset="0"/>
              </a:rPr>
              <a:t> </a:t>
            </a:r>
            <a:r>
              <a:rPr lang="en-US" sz="2200" b="1">
                <a:latin typeface="Times New Roman" panose="02020603050405020304" charset="0"/>
                <a:cs typeface="Times New Roman" panose="02020603050405020304" charset="0"/>
              </a:rPr>
              <a:t>Energy Efficiency:</a:t>
            </a:r>
            <a:r>
              <a:rPr lang="en-US" sz="2200">
                <a:latin typeface="Times New Roman" panose="02020603050405020304" charset="0"/>
                <a:cs typeface="Times New Roman" panose="02020603050405020304" charset="0"/>
              </a:rPr>
              <a:t> IoT sensors can regulate lighting, heating, ventilation, and air conditioning (HVAC) systems based on occupancy, saving energy when the restroom is unoccupied.</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6. Waste Management: </a:t>
            </a:r>
            <a:r>
              <a:rPr lang="en-US" sz="2200">
                <a:latin typeface="Times New Roman" panose="02020603050405020304" charset="0"/>
                <a:cs typeface="Times New Roman" panose="02020603050405020304" charset="0"/>
              </a:rPr>
              <a:t>IoT-connected waste bins can signal when they need emptying, optimizing waste collection routes and reducing labor costs.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6925"/>
          </a:xfrm>
        </p:spPr>
        <p:txBody>
          <a:bodyPr/>
          <a:p>
            <a:r>
              <a:rPr lang="en-IN" altLang="en-US" sz="2800" b="1">
                <a:latin typeface="Times New Roman" panose="02020603050405020304" charset="0"/>
                <a:cs typeface="Times New Roman" panose="02020603050405020304" charset="0"/>
              </a:rPr>
              <a:t>CAD FOR SMART PUBLIC RESTROOM</a:t>
            </a:r>
            <a:endParaRPr lang="en-IN" alt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1835" y="1236980"/>
            <a:ext cx="10711180" cy="4940300"/>
          </a:xfrm>
        </p:spPr>
        <p:txBody>
          <a:bodyPr>
            <a:noAutofit/>
          </a:bodyPr>
          <a:p>
            <a:pPr marL="0" indent="0">
              <a:buNone/>
            </a:pPr>
            <a:r>
              <a:rPr lang="en-US" sz="2200" b="1">
                <a:latin typeface="Times New Roman" panose="02020603050405020304" charset="0"/>
                <a:cs typeface="Times New Roman" panose="02020603050405020304" charset="0"/>
              </a:rPr>
              <a:t>1. Space Planning:</a:t>
            </a:r>
            <a:r>
              <a:rPr lang="en-US" sz="2200">
                <a:latin typeface="Times New Roman" panose="02020603050405020304" charset="0"/>
                <a:cs typeface="Times New Roman" panose="02020603050405020304" charset="0"/>
              </a:rPr>
              <a:t> CAD software helps architects and designers efficiently plan the layout of the restroom, ensuring that fixtures, partitions, and entryways are optimally arranged for accessibility and functionality.</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2. Fixture Placement:</a:t>
            </a:r>
            <a:r>
              <a:rPr lang="en-US" sz="2200">
                <a:latin typeface="Times New Roman" panose="02020603050405020304" charset="0"/>
                <a:cs typeface="Times New Roman" panose="02020603050405020304" charset="0"/>
              </a:rPr>
              <a:t> CAD allows for precise placement of toilets, sinks, urinals, hand dryers, and other fixtures, taking into account building codes and accessibility requirements.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3. Ventilation and HVAC:</a:t>
            </a:r>
            <a:r>
              <a:rPr lang="en-US" sz="2200">
                <a:latin typeface="Times New Roman" panose="02020603050405020304" charset="0"/>
                <a:cs typeface="Times New Roman" panose="02020603050405020304" charset="0"/>
              </a:rPr>
              <a:t> CAD assists in designing ventilation and HVAC systems to ensure proper air circulation, temperature control, and energy efficiency within the restroom.</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4. Electrical Layout: </a:t>
            </a:r>
            <a:r>
              <a:rPr lang="en-US" sz="2200">
                <a:latin typeface="Times New Roman" panose="02020603050405020304" charset="0"/>
                <a:cs typeface="Times New Roman" panose="02020603050405020304" charset="0"/>
              </a:rPr>
              <a:t>CAD can be used to design the electrical layout, including the placement of lighting fixtures, outlets, and switches for optimal visibility and user safety.</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5. Plumbing Design:</a:t>
            </a:r>
            <a:r>
              <a:rPr lang="en-US" sz="2200">
                <a:latin typeface="Times New Roman" panose="02020603050405020304" charset="0"/>
                <a:cs typeface="Times New Roman" panose="02020603050405020304" charset="0"/>
              </a:rPr>
              <a:t> CAD helps in the design of plumbing systems, ensuring efficient water supply and drainage for fixtures, including the placement of pipes and sewage connections.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6. Accessibility Compliance: </a:t>
            </a:r>
            <a:r>
              <a:rPr lang="en-US" sz="2200">
                <a:latin typeface="Times New Roman" panose="02020603050405020304" charset="0"/>
                <a:cs typeface="Times New Roman" panose="02020603050405020304" charset="0"/>
              </a:rPr>
              <a:t>CAD software can be used to design restrooms that comply with accessibility standards, including the layout of accessible stalls, grab bars, and clearance requirements.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endParaRPr lang="en-US"/>
          </a:p>
        </p:txBody>
      </p:sp>
      <p:pic>
        <p:nvPicPr>
          <p:cNvPr id="4" name="Content Placeholder 3" descr="Screenshot (3)"/>
          <p:cNvPicPr>
            <a:picLocks noChangeAspect="1"/>
          </p:cNvPicPr>
          <p:nvPr>
            <p:ph idx="1"/>
          </p:nvPr>
        </p:nvPicPr>
        <p:blipFill>
          <a:blip r:embed="rId1"/>
          <a:stretch>
            <a:fillRect/>
          </a:stretch>
        </p:blipFill>
        <p:spPr>
          <a:xfrm>
            <a:off x="838200" y="365125"/>
            <a:ext cx="10516235" cy="4719320"/>
          </a:xfrm>
          <a:prstGeom prst="rect">
            <a:avLst/>
          </a:prstGeom>
        </p:spPr>
      </p:pic>
      <p:sp>
        <p:nvSpPr>
          <p:cNvPr id="6" name="Text Box 5"/>
          <p:cNvSpPr txBox="1"/>
          <p:nvPr/>
        </p:nvSpPr>
        <p:spPr>
          <a:xfrm>
            <a:off x="3591560" y="5673090"/>
            <a:ext cx="5614035" cy="521970"/>
          </a:xfrm>
          <a:prstGeom prst="rect">
            <a:avLst/>
          </a:prstGeom>
          <a:noFill/>
        </p:spPr>
        <p:txBody>
          <a:bodyPr wrap="square" rtlCol="0">
            <a:spAutoFit/>
          </a:bodyPr>
          <a:p>
            <a:r>
              <a:rPr lang="en-IN" altLang="en-US" sz="2800">
                <a:hlinkClick r:id="rId2" tooltip=""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Click here to check our website</a:t>
            </a:r>
            <a:endParaRPr lang="en-I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CONCLUSION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67485"/>
            <a:ext cx="10515600" cy="4709795"/>
          </a:xfrm>
        </p:spPr>
        <p:txBody>
          <a:bodyPr>
            <a:normAutofit lnSpcReduction="10000"/>
          </a:bodyPr>
          <a:p>
            <a:pPr marL="0" indent="0">
              <a:lnSpc>
                <a:spcPct val="100000"/>
              </a:lnSpc>
              <a:buNone/>
            </a:pPr>
            <a:r>
              <a:rPr lang="en-US">
                <a:latin typeface="Times New Roman" panose="02020603050405020304" charset="0"/>
                <a:cs typeface="Times New Roman" panose="02020603050405020304" charset="0"/>
              </a:rPr>
              <a:t>Smart public restrooms represent a significant advancement in enhancing public facilities. Through the integration of IoT and AI technologies, these facilities offer a range of benefits, from touchless fixtures that improve hygiene to resource-efficient operations that promote sustainability. Notably, smart restrooms provide a more accessible and user-friendly experience with features like occupancy monitoring and queue management. However, their successful implementation requires careful planning and collaboration among architects, designers, engineers, and technology providers. Ultimately, smart public restrooms exemplify the potential of technology to enhance everyday experiences and better serve the public.</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6865</Words>
  <Application>WPS Presentation</Application>
  <PresentationFormat>Widescreen</PresentationFormat>
  <Paragraphs>70</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Microsoft YaHei</vt:lpstr>
      <vt:lpstr>Arial Unicode MS</vt:lpstr>
      <vt:lpstr>Calibri Light</vt:lpstr>
      <vt:lpstr>Calibri</vt:lpstr>
      <vt:lpstr>Office Theme</vt:lpstr>
      <vt:lpstr>DEPARTMENT OF COMPUTER SCIENCE AND ENGINEERING</vt:lpstr>
      <vt:lpstr>PROJECT</vt:lpstr>
      <vt:lpstr>AI FOR SMART PUBLIC RESTROOM</vt:lpstr>
      <vt:lpstr>ADS FOR SMART PUBLIC RESTROOM</vt:lpstr>
      <vt:lpstr>DAC FOR SMART PUBLIC RESTROOM</vt:lpstr>
      <vt:lpstr>IOT FOR SMART PUBLIC RESTROOM</vt:lpstr>
      <vt:lpstr>CAD FOR SMART PUBLIC RESTROOM</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
  <cp:lastModifiedBy>monik</cp:lastModifiedBy>
  <cp:revision>2</cp:revision>
  <dcterms:created xsi:type="dcterms:W3CDTF">2023-10-29T12:17:00Z</dcterms:created>
  <dcterms:modified xsi:type="dcterms:W3CDTF">2023-11-01T03:37:25Z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7C0F52DBE1B942F68C4FF36CB9DE0A33_11</vt:lpwstr>
  </property>
  <property fmtid="{D5CDD505-2E9C-101B-9397-08002B2CF9AE}" pid="3" name="KSOProductBuildVer">
    <vt:lpwstr>1033-12.2.0.13266</vt:lpwstr>
  </property>
</Properties>
</file>