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6D001E-0C77-4F3E-91FE-666E81ED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7F85BBD-3BF2-4332-93BE-01E6707B1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40BC041-95D5-40F2-86ED-45E668ED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3154FB3-49CF-4BDE-8C34-FA9C12ED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5AB3235-D9F0-40DA-8C00-E0DC105D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30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998196-60F0-4A8E-B68A-52A4E7E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442E5C5-4CB9-4BF8-B663-241607A7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F1FA077-0093-4BB8-BAFC-0BCFE5BD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2A3AEB1-E929-47D5-AF2E-C5666950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D6F28FF-CE4A-4401-A91C-6957A85F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278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FD3173D-8BDD-4EAF-9A05-DF18B3B3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08708D7A-7659-409A-892A-148A186C1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AAFA734-BD4A-4251-8260-5140A8C4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41079CF-5BBD-428E-8E11-90F8DAD2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B796243-C20E-48DE-BF4C-B4B05F1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64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3B52D9-9329-4A34-AE0B-205D3817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11D1B7-FA44-4E18-893A-30EF540E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1AAC3BE-F18F-4D27-8D41-10A8D3CF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C53C4DF-F5D0-4141-913E-4528A8EC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3159A37-1187-466B-B55A-2C485B98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8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383D3E-476E-453B-B888-5CBCA477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D7570FE-34C1-492D-B6EB-15D7D7A5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2C9F260-1031-43E8-BE3B-2B24C8A3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59C04FA-0651-4DB6-BBF5-E07F461C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B2E2EB7-5FE1-4141-8902-A31194C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218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84E574-5107-442D-96B4-766785D0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A04D7AC-D0A3-46DD-B73F-8D6434D2A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92D0C69-7DE5-492F-8C68-5B78188D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50E4C618-8DFC-4EBB-8E47-049BC288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D27B407-76DC-49AE-A5BB-F03EB686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D6D7317-E598-4526-AC24-7E849762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32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A1C5F6-C925-4822-B875-62B97AB6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AC58DC1-10FA-45DD-887A-1B52EAAF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41DC7CB8-156D-4DA6-BE58-9F15AF14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C0F941E3-3FD2-4FC9-AEB6-124AB64A4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6EC623E-3585-447A-B3FF-C2F1B5994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07C459B-13BB-4462-9FC9-69186AA2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8EB214E7-4A18-4BEA-9931-6D673CC6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DF85B120-F7F5-4579-8F2F-48A6FA39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468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431DFF-3EC4-4134-9BAD-F461841E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4CEF65D-F71E-4EF1-AEEB-0A7AB640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F625ED3-4DB7-496C-8667-90AED883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A2C6646E-50F8-45C4-8A22-3B4475C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3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2B144DEE-9A5B-4467-8452-17967826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D33DD2D2-BEC1-4E72-BB15-7191801B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CB48506-3FB4-47DE-9BC9-D4ABBC7C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64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E7DD5B-586D-4C31-B31A-BB429E1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6B2490-9244-4CD5-AF8F-8C1372B1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036EBDE-7BF1-4641-A92F-98111763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9C693A8-D98B-4DB2-9E7D-18D9640B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BE0F6CB-B18E-43D5-9F69-A3CF9537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9863456-A64D-4E15-8F3B-D2E80D63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72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AE15DC-1808-4CA1-8517-3AFD000C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D2DC1BF0-3D6F-42DB-8170-A95363C4B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20FAF6A-C450-4AE2-B09A-D394B3D6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722E83F-B729-42C5-96AA-B44A4890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BB032B1-19EF-40F1-8688-ED55A7C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84094D9B-623F-4C9D-9BB3-A386088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23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6DAD6BEF-9650-470E-A4FE-8637AF0E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8EF8C2-6205-4E97-9D56-C49024CE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38A70C7-857E-4914-AAFC-DDE44C473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6955F17-DBF2-420F-96A7-CCA59BFAC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AB18494-8E65-4DB0-819B-DA920D623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702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A776A11-17DB-46FF-BAD2-B83232D1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9D5EC06-A9F7-4F08-A6F7-08E3B3D39E05}"/>
              </a:ext>
            </a:extLst>
          </p:cNvPr>
          <p:cNvSpPr/>
          <p:nvPr/>
        </p:nvSpPr>
        <p:spPr>
          <a:xfrm>
            <a:off x="981146" y="1228276"/>
            <a:ext cx="1001665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cap="none" spc="0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 проект</a:t>
            </a:r>
          </a:p>
          <a:p>
            <a:pPr algn="ctr"/>
            <a:r>
              <a:rPr lang="ru-RU" sz="6600" b="1" cap="none" spc="0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Тема: Знамената по света</a:t>
            </a:r>
            <a:endParaRPr lang="bg-BG" sz="6600" b="1" cap="none" spc="0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0AD39576-1525-4765-9F6D-0B2831690677}"/>
              </a:ext>
            </a:extLst>
          </p:cNvPr>
          <p:cNvSpPr txBox="1"/>
          <p:nvPr/>
        </p:nvSpPr>
        <p:spPr>
          <a:xfrm>
            <a:off x="384699" y="5552658"/>
            <a:ext cx="118073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 „Обучение за ИТ кариера“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 8: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Въведение в операционни системи и вградени системи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BE6DA730-CED5-4F7F-B1C2-61D44FD3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" y="3139737"/>
            <a:ext cx="3266982" cy="2829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481A6065-9EFB-439D-8B24-E2DC5E4A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324" y="3861"/>
            <a:ext cx="3142695" cy="26029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673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2B9474-07A5-441E-B566-1D8DF981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D116ED-302A-4B18-850B-C48A3702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155" y="1917576"/>
            <a:ext cx="9422871" cy="11274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 представлява матрица от RGB LED лампички, в която се изобразяват 7 вида различни знамена – френско, италианско, румънско, ирландско, малийско, нигерийско и гвинейско знаме.</a:t>
            </a:r>
            <a:endParaRPr lang="bg-BG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C0B62652-9EE5-45D8-AD15-19A37BCFAB59}"/>
              </a:ext>
            </a:extLst>
          </p:cNvPr>
          <p:cNvSpPr/>
          <p:nvPr/>
        </p:nvSpPr>
        <p:spPr>
          <a:xfrm>
            <a:off x="1158149" y="295157"/>
            <a:ext cx="9644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Какво представлява проекта?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763E0AB9-55A1-4EF8-94DC-18E8C0897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3099716"/>
            <a:ext cx="2579738" cy="14051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09D5BE5F-1474-42D1-AD31-7E7F5D3B9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28" y="3099716"/>
            <a:ext cx="2579738" cy="14051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B4EA69A5-8F56-47CA-9F5F-B13B238FC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99716"/>
            <a:ext cx="2660938" cy="14051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B5AA983B-048C-4F0F-A848-7B28D556B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628" y="3106597"/>
            <a:ext cx="2660938" cy="14414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8E7F4D3E-9ACD-4658-8F0B-B8770B303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68" y="4764279"/>
            <a:ext cx="2603875" cy="1405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00C54AED-EB8F-48C3-8BE4-60B7FD1497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23" y="4628480"/>
            <a:ext cx="3167275" cy="20830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12FE82F8-C689-4323-AB4E-87880641DF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78" y="4764279"/>
            <a:ext cx="2739855" cy="144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288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330682A-C7AC-41A6-A94A-C67990FB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C81E114E-7C23-42FE-9547-85002968A329}"/>
              </a:ext>
            </a:extLst>
          </p:cNvPr>
          <p:cNvSpPr/>
          <p:nvPr/>
        </p:nvSpPr>
        <p:spPr>
          <a:xfrm>
            <a:off x="636992" y="451148"/>
            <a:ext cx="4277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Компоненти: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FBD51AD-9E2C-4B98-A801-71040B13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1" y="2345538"/>
            <a:ext cx="6499895" cy="4061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315511A5-E7C2-4AB1-B142-EAC2EA94E6C3}"/>
              </a:ext>
            </a:extLst>
          </p:cNvPr>
          <p:cNvSpPr/>
          <p:nvPr/>
        </p:nvSpPr>
        <p:spPr>
          <a:xfrm>
            <a:off x="6003629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19502FF0-183A-4158-9386-C03B47C1E65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9869" y="1952106"/>
            <a:ext cx="3671656" cy="10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RGB - 81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5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15C8BD4-6F5A-41EE-8105-50F32014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288" y="0"/>
            <a:ext cx="12316287" cy="6857999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80974CF-7ABA-4EF9-8D32-85648754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310" y="1923280"/>
            <a:ext cx="7688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endParaRPr lang="bg-B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Tinkercad:</a:t>
            </a:r>
            <a:endParaRPr lang="bg-B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18E7CE87-8736-4E42-A612-EE58AFE91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03" y="-247396"/>
            <a:ext cx="9490227" cy="2992931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6CADD64-FDC6-42B0-BB84-91E4CE942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627" y="2902998"/>
            <a:ext cx="9490228" cy="32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3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FB56029-AC40-49FA-935B-9480BA13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5C840601-FCC0-47D9-A61F-CD272A98B581}"/>
              </a:ext>
            </a:extLst>
          </p:cNvPr>
          <p:cNvSpPr/>
          <p:nvPr/>
        </p:nvSpPr>
        <p:spPr>
          <a:xfrm>
            <a:off x="951451" y="2265999"/>
            <a:ext cx="10484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Ви за вниманието!</a:t>
            </a:r>
            <a:endParaRPr lang="bg-BG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976067F-D303-4214-9FF1-615F07CC9E88}"/>
              </a:ext>
            </a:extLst>
          </p:cNvPr>
          <p:cNvSpPr txBox="1"/>
          <p:nvPr/>
        </p:nvSpPr>
        <p:spPr>
          <a:xfrm>
            <a:off x="5843727" y="6127357"/>
            <a:ext cx="6165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Изработила: Моника Джелепова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0AEBFA42-CE08-4014-B255-1C98B10C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27" y="3930096"/>
            <a:ext cx="3168352" cy="21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05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93</Words>
  <Application>Microsoft Office PowerPoint</Application>
  <PresentationFormat>Широк екран</PresentationFormat>
  <Paragraphs>18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monid</dc:creator>
  <cp:lastModifiedBy> </cp:lastModifiedBy>
  <cp:revision>19</cp:revision>
  <dcterms:created xsi:type="dcterms:W3CDTF">2021-04-16T09:03:37Z</dcterms:created>
  <dcterms:modified xsi:type="dcterms:W3CDTF">2021-04-16T12:37:19Z</dcterms:modified>
</cp:coreProperties>
</file>