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72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0"/>
    <p:restoredTop sz="93979" autoAdjust="0"/>
  </p:normalViewPr>
  <p:slideViewPr>
    <p:cSldViewPr snapToGrid="0" snapToObjects="1">
      <p:cViewPr varScale="1">
        <p:scale>
          <a:sx n="65" d="100"/>
          <a:sy n="65" d="100"/>
        </p:scale>
        <p:origin x="9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29233-4BE0-A247-B49A-7F6CE890C89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8231A-538F-314C-88A9-BADB8F68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9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the word develops, the technology develops  and it is becoming easier</a:t>
            </a:r>
            <a:r>
              <a:rPr lang="en-US" baseline="0" dirty="0" smtClean="0"/>
              <a:t> to work and communicate without coming out from the house. </a:t>
            </a:r>
            <a:endParaRPr lang="en-US" dirty="0" smtClean="0"/>
          </a:p>
          <a:p>
            <a:r>
              <a:rPr lang="en-US" dirty="0" smtClean="0"/>
              <a:t>According to global workspace analysis the remote work is increasing and here are growth of trends</a:t>
            </a:r>
            <a:r>
              <a:rPr lang="en-US" baseline="0" dirty="0" smtClean="0"/>
              <a:t> during past 12 years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8231A-538F-314C-88A9-BADB8F68BF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1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check the validity of the trend</a:t>
            </a:r>
            <a:r>
              <a:rPr lang="en-US" baseline="0" dirty="0" smtClean="0"/>
              <a:t>, we were curious what our future entrepreneurs and business people think. We decided to survey 28 student from </a:t>
            </a:r>
            <a:r>
              <a:rPr lang="en-US" baseline="0" dirty="0" err="1" smtClean="0"/>
              <a:t>hult</a:t>
            </a:r>
            <a:r>
              <a:rPr lang="en-US" baseline="0" dirty="0" smtClean="0"/>
              <a:t> asking their preference weather working in the office or at home. Our business question was “</a:t>
            </a:r>
            <a:r>
              <a:rPr lang="en-US" dirty="0" smtClean="0">
                <a:latin typeface="Arial Rounded MT Bold" panose="020F0704030504030204" pitchFamily="34" charset="0"/>
              </a:rPr>
              <a:t>DO HULT STUDENTS PREFER  WORKING FROM  HOME MORE THEN GOING TO OFFICE ?</a:t>
            </a:r>
          </a:p>
          <a:p>
            <a:r>
              <a:rPr lang="en-US" dirty="0" smtClean="0"/>
              <a:t>“</a:t>
            </a:r>
          </a:p>
          <a:p>
            <a:r>
              <a:rPr lang="en-US" dirty="0" smtClean="0"/>
              <a:t>To better understand their preference we created 5 questions which</a:t>
            </a:r>
            <a:r>
              <a:rPr lang="en-US" baseline="0" dirty="0" smtClean="0"/>
              <a:t> are the fallowing</a:t>
            </a:r>
          </a:p>
          <a:p>
            <a:endParaRPr lang="en-US" baseline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How do you like to spent your time?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b="1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200" b="1" dirty="0" smtClean="0"/>
              <a:t>To understand weather</a:t>
            </a:r>
            <a:r>
              <a:rPr lang="en-US" sz="1200" b="1" baseline="0" dirty="0" smtClean="0"/>
              <a:t> person likes to go out or stay at home </a:t>
            </a:r>
            <a:endParaRPr lang="en-US" sz="1200" b="1" dirty="0" smtClean="0"/>
          </a:p>
          <a:p>
            <a:endParaRPr lang="en-US" sz="1200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Do you like to socialize?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Is</a:t>
            </a:r>
            <a:r>
              <a:rPr lang="en-US" sz="1200" b="1" baseline="0" dirty="0" smtClean="0"/>
              <a:t> he/she introvert or extrovert ?</a:t>
            </a:r>
            <a:endParaRPr lang="en-US" sz="1200" b="1" dirty="0" smtClean="0"/>
          </a:p>
          <a:p>
            <a:r>
              <a:rPr lang="en-US" sz="1200" b="1" dirty="0" smtClean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Do you have kids 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Kids can be a reason to work from home and spent more time with them</a:t>
            </a:r>
          </a:p>
          <a:p>
            <a:pPr lvl="0"/>
            <a:endParaRPr lang="en-US" sz="1200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How do you like to commute 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Is it easy</a:t>
            </a:r>
            <a:r>
              <a:rPr lang="en-US" sz="1200" b="1" baseline="0" dirty="0" smtClean="0"/>
              <a:t> for them to commute or it’s a headache</a:t>
            </a:r>
            <a:endParaRPr lang="en-US" sz="1200" b="1" dirty="0" smtClean="0"/>
          </a:p>
          <a:p>
            <a:r>
              <a:rPr lang="en-US" sz="1200" b="1" dirty="0" smtClean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What kind of clothes you wear at work 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 if they were home clothes when they work means they do their work at home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8231A-538F-314C-88A9-BADB8F68BF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4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CFF6-3C90-714B-8BAA-1B78E29E4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C5E26-6850-9948-A5F4-B9197981E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49999-F857-E84C-A737-7DB1A314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C2C0-6103-B941-912E-84589927BD6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3D22F-DFC8-6E47-881F-4AD3B19E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E79C5-01A9-FB41-80F2-4302840D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46F6-531D-924C-B455-EA0730AA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0815-217D-934D-B3FD-7DB0F132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C1373-056F-9A40-8960-C56D459DB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A649-F0D3-4744-887F-4A9CF74A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C2C0-6103-B941-912E-84589927BD6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5FA4-5B80-6B47-B012-AB575F06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B1DE0-C43F-3143-9EFB-F0010B2A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46F6-531D-924C-B455-EA0730AA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5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510D0-1765-E547-91A6-649F0EE31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3A882-B398-6A48-A721-C87144463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A18CD-4EFD-2E4B-A2FA-A8F716D6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C2C0-6103-B941-912E-84589927BD6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0037B-A55B-AE4D-A981-E1CB9223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EB140-0B19-254A-B30C-1EEA5039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46F6-531D-924C-B455-EA0730AA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9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AEC8-D829-7E44-B0EC-DA406B99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8E51-D00E-9147-8EF7-2A1496CAA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77FC-9D0F-7C4B-A13D-06ECA030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C2C0-6103-B941-912E-84589927BD6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D94E-8BBB-1E45-BF38-4CEE9A48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67238-C5A5-6F4B-A1A0-0C637C88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46F6-531D-924C-B455-EA0730AA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5570-A348-6042-9E44-93AFDED1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44E8F-E2E5-3441-B259-13F276B6E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1B2BF-FB1E-5540-9819-105375C5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C2C0-6103-B941-912E-84589927BD6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C2C7-0144-C548-B6AC-8372D752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A9BF4-6F82-674C-BB71-65C0D3D7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46F6-531D-924C-B455-EA0730AA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4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7D-5511-FA42-8F36-283D6EDD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3B3B-3BBC-A142-AB87-F054A7410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AF582-DABE-B748-B490-713583F5D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6699C-F4C3-E349-A59B-212708F9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C2C0-6103-B941-912E-84589927BD6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28D94-3388-5D46-9BFF-99F19C41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4C31B-9BF1-1C42-B267-29DC8822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46F6-531D-924C-B455-EA0730AA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33DF-C6B6-1D42-9136-B2D2C701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0CB01-38BD-DC44-88A4-A3FAACAD5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E5322-CD72-ED41-B80B-DCE35FB7F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858C6-C072-A048-B290-A63E577EF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92CF4-4A43-B448-9D7D-833A0EEB7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E3E3D-C816-6A48-A5C4-9655C660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C2C0-6103-B941-912E-84589927BD6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FD100-AE9F-6140-BA23-7CA30EE1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CD5FA-EEA1-8B44-A732-4E60C93E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46F6-531D-924C-B455-EA0730AA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9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8C4A-BF59-994C-8398-C6F8FDBC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A8F6A-95AA-D24D-B064-42C69BBD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C2C0-6103-B941-912E-84589927BD6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05442-C4F2-3C4A-8C56-4B8B9C7F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0FEDE-35D3-A64E-9ABC-D80A8267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46F6-531D-924C-B455-EA0730AA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5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5C27D-F7B0-8842-945E-6D813F9E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C2C0-6103-B941-912E-84589927BD6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A9A45-E2B4-0A44-9FE6-668A7DE5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35B1E-1416-DB44-AEEF-FA71B8A9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46F6-531D-924C-B455-EA0730AA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7A3E-93C3-3A48-AAE5-F2A7F762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F66DA-A8AC-5B43-B514-861156DA4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68CC6-69ED-6A45-B382-7002723DF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4B410-9850-CA47-835F-F6EE3906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C2C0-6103-B941-912E-84589927BD6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CD3E4-DF54-924B-A9ED-990434AE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4FC7F-09F5-584F-A466-919CB145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46F6-531D-924C-B455-EA0730AA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5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7BB8-F509-5E4C-9A13-D91ADCF5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CE394-8299-9B4F-A582-C4E9F15B4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5F463-E804-124A-B40F-AFFC34DDC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A6D4-5E47-D24C-8707-ECAD0DED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C2C0-6103-B941-912E-84589927BD6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CD74-E262-9649-85FC-F35CD293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A7C79-01FD-1D47-BCA2-F6AC083F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46F6-531D-924C-B455-EA0730AA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E610D-2F00-1740-99CB-AA777B4E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EB97D-1259-BA4D-AA56-AFAEB4174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6E49E-0C81-AF48-B5F9-BD3E0D430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BC2C0-6103-B941-912E-84589927BD6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75076-531F-1D4F-8F38-C82BEA3B8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C426-5A12-5E43-8E57-124137710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46F6-531D-924C-B455-EA0730AA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2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7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0BF6-724C-E24D-B0A8-CB6C9CBA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Speech to Text Corpus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91D86-00E4-F849-BA0F-7543F9EE0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8687"/>
          </a:xfrm>
        </p:spPr>
        <p:txBody>
          <a:bodyPr/>
          <a:lstStyle/>
          <a:p>
            <a:r>
              <a:rPr lang="en-US" dirty="0"/>
              <a:t>Team 11, Cohort 5</a:t>
            </a:r>
          </a:p>
        </p:txBody>
      </p:sp>
      <p:sp>
        <p:nvSpPr>
          <p:cNvPr id="11" name="Google Shape;101;p1">
            <a:extLst>
              <a:ext uri="{FF2B5EF4-FFF2-40B4-BE49-F238E27FC236}">
                <a16:creationId xmlns:a16="http://schemas.microsoft.com/office/drawing/2014/main" id="{EA78AD62-EB64-5A41-8D7D-9F4D8F8BC6E6}"/>
              </a:ext>
            </a:extLst>
          </p:cNvPr>
          <p:cNvSpPr txBox="1"/>
          <p:nvPr/>
        </p:nvSpPr>
        <p:spPr>
          <a:xfrm>
            <a:off x="713448" y="4900987"/>
            <a:ext cx="281633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Johan Fornstedt</a:t>
            </a:r>
            <a:endParaRPr sz="2400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02;p1">
            <a:extLst>
              <a:ext uri="{FF2B5EF4-FFF2-40B4-BE49-F238E27FC236}">
                <a16:creationId xmlns:a16="http://schemas.microsoft.com/office/drawing/2014/main" id="{6DF7B843-9265-2544-B05B-FDA1909BF0C6}"/>
              </a:ext>
            </a:extLst>
          </p:cNvPr>
          <p:cNvSpPr txBox="1"/>
          <p:nvPr/>
        </p:nvSpPr>
        <p:spPr>
          <a:xfrm>
            <a:off x="713448" y="5274466"/>
            <a:ext cx="38253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Monika Isahakyan </a:t>
            </a:r>
            <a:endParaRPr sz="2400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03;p1">
            <a:extLst>
              <a:ext uri="{FF2B5EF4-FFF2-40B4-BE49-F238E27FC236}">
                <a16:creationId xmlns:a16="http://schemas.microsoft.com/office/drawing/2014/main" id="{97B04DA3-B57E-724B-87E5-A41129708B39}"/>
              </a:ext>
            </a:extLst>
          </p:cNvPr>
          <p:cNvSpPr txBox="1"/>
          <p:nvPr/>
        </p:nvSpPr>
        <p:spPr>
          <a:xfrm>
            <a:off x="4538748" y="4936600"/>
            <a:ext cx="38253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Francisco Coelho </a:t>
            </a:r>
            <a:endParaRPr sz="2400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04;p1">
            <a:extLst>
              <a:ext uri="{FF2B5EF4-FFF2-40B4-BE49-F238E27FC236}">
                <a16:creationId xmlns:a16="http://schemas.microsoft.com/office/drawing/2014/main" id="{CD5616FE-D889-B745-BF57-13D802454E66}"/>
              </a:ext>
            </a:extLst>
          </p:cNvPr>
          <p:cNvSpPr txBox="1"/>
          <p:nvPr/>
        </p:nvSpPr>
        <p:spPr>
          <a:xfrm>
            <a:off x="4538748" y="5312637"/>
            <a:ext cx="38253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Luis </a:t>
            </a:r>
            <a:r>
              <a:rPr lang="en-US" sz="2400" dirty="0" err="1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Rodas</a:t>
            </a:r>
            <a:r>
              <a:rPr lang="en-US" sz="2400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400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Google Shape;105;p1">
            <a:extLst>
              <a:ext uri="{FF2B5EF4-FFF2-40B4-BE49-F238E27FC236}">
                <a16:creationId xmlns:a16="http://schemas.microsoft.com/office/drawing/2014/main" id="{2A145AD1-5D60-3E43-B31B-35AB969909F5}"/>
              </a:ext>
            </a:extLst>
          </p:cNvPr>
          <p:cNvSpPr txBox="1"/>
          <p:nvPr/>
        </p:nvSpPr>
        <p:spPr>
          <a:xfrm>
            <a:off x="8366700" y="4955020"/>
            <a:ext cx="38253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Orlina</a:t>
            </a:r>
            <a:r>
              <a:rPr lang="en-US" sz="2400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 Machado </a:t>
            </a:r>
            <a:endParaRPr sz="2400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06;p1">
            <a:extLst>
              <a:ext uri="{FF2B5EF4-FFF2-40B4-BE49-F238E27FC236}">
                <a16:creationId xmlns:a16="http://schemas.microsoft.com/office/drawing/2014/main" id="{12BB47FD-F612-D74B-B521-DC8DE7C228A1}"/>
              </a:ext>
            </a:extLst>
          </p:cNvPr>
          <p:cNvSpPr txBox="1"/>
          <p:nvPr/>
        </p:nvSpPr>
        <p:spPr>
          <a:xfrm>
            <a:off x="8331898" y="5325095"/>
            <a:ext cx="38253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Zhihao</a:t>
            </a:r>
            <a:r>
              <a:rPr lang="en-US" sz="2400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 Wang</a:t>
            </a:r>
            <a:endParaRPr sz="2400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00;p1">
            <a:extLst>
              <a:ext uri="{FF2B5EF4-FFF2-40B4-BE49-F238E27FC236}">
                <a16:creationId xmlns:a16="http://schemas.microsoft.com/office/drawing/2014/main" id="{6F16FF3E-86CF-F245-8B34-F58FEDF864D6}"/>
              </a:ext>
            </a:extLst>
          </p:cNvPr>
          <p:cNvSpPr txBox="1"/>
          <p:nvPr/>
        </p:nvSpPr>
        <p:spPr>
          <a:xfrm>
            <a:off x="9769174" y="6415123"/>
            <a:ext cx="20417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 dirty="0">
                <a:latin typeface="Gill Sans"/>
                <a:ea typeface="Gill Sans"/>
                <a:cs typeface="Gill Sans"/>
                <a:sym typeface="Gill Sans"/>
              </a:rPr>
              <a:t>Date: 02/10/2020</a:t>
            </a:r>
            <a:endParaRPr sz="1800" i="1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5235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08" y="422940"/>
            <a:ext cx="102393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2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302982-E140-489C-9225-F4AB31F92F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1454" b="113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2561" y="521110"/>
            <a:ext cx="10515600" cy="1304515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 DO HULT STUDENTS PREFER  WORKING FROM  HOME  MORE </a:t>
            </a:r>
            <a:r>
              <a:rPr lang="en-US" dirty="0" smtClean="0">
                <a:latin typeface="Arial Rounded MT Bold" panose="020F0704030504030204" pitchFamily="34" charset="0"/>
              </a:rPr>
              <a:t>THAN </a:t>
            </a:r>
            <a:r>
              <a:rPr lang="en-US" dirty="0" smtClean="0">
                <a:latin typeface="Arial Rounded MT Bold" panose="020F0704030504030204" pitchFamily="34" charset="0"/>
              </a:rPr>
              <a:t>GOING TO OFFICE ?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6251" y="2346734"/>
            <a:ext cx="10731909" cy="4011561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How do you like to spent your time?</a:t>
            </a:r>
          </a:p>
          <a:p>
            <a:endParaRPr lang="en-US" sz="24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Do you like to </a:t>
            </a:r>
            <a:r>
              <a:rPr lang="en-US" sz="2400" b="1" dirty="0" smtClean="0"/>
              <a:t>socialize?</a:t>
            </a:r>
            <a:endParaRPr lang="en-US" sz="2400" b="1" dirty="0"/>
          </a:p>
          <a:p>
            <a:r>
              <a:rPr lang="en-US" sz="2400" b="1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Do you have kids </a:t>
            </a:r>
            <a:r>
              <a:rPr lang="en-US" sz="2400" b="1" dirty="0" smtClean="0"/>
              <a:t>?</a:t>
            </a:r>
          </a:p>
          <a:p>
            <a:pPr lvl="0"/>
            <a:endParaRPr lang="en-US" sz="24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How do you like to commute ?</a:t>
            </a:r>
          </a:p>
          <a:p>
            <a:r>
              <a:rPr lang="en-US" sz="2400" b="1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What kind of clothes you wear at work 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691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271</TotalTime>
  <Words>206</Words>
  <Application>Microsoft Office PowerPoint</Application>
  <PresentationFormat>Widescreen</PresentationFormat>
  <Paragraphs>42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Gill Sans</vt:lpstr>
      <vt:lpstr>Office Theme</vt:lpstr>
      <vt:lpstr>Speech to Text Corpus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Automobiles Limited: Production Planning</dc:title>
  <dc:creator>Johan Fornstedt</dc:creator>
  <cp:lastModifiedBy>Monika Isahakyan</cp:lastModifiedBy>
  <cp:revision>15</cp:revision>
  <dcterms:created xsi:type="dcterms:W3CDTF">2020-02-11T06:17:04Z</dcterms:created>
  <dcterms:modified xsi:type="dcterms:W3CDTF">2020-02-22T21:46:04Z</dcterms:modified>
</cp:coreProperties>
</file>