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6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9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5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2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17EC11-5D49-424D-99F6-988C3EB0EF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7E2A5E-06E5-473A-B86F-34B1DBA609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Dessert 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Monika Kirkova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2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836" y="1105876"/>
            <a:ext cx="9720073" cy="4023360"/>
          </a:xfrm>
        </p:spPr>
        <p:txBody>
          <a:bodyPr/>
          <a:lstStyle/>
          <a:p>
            <a:r>
              <a:rPr lang="bg-BG" dirty="0" smtClean="0"/>
              <a:t>Рецепти за десерти:</a:t>
            </a:r>
          </a:p>
          <a:p>
            <a:r>
              <a:rPr lang="bg-BG" dirty="0" smtClean="0"/>
              <a:t>Таблица с информация за десерти: съставки, инструкции, време за приготвяне...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34" y="2294524"/>
            <a:ext cx="9155012" cy="43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8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575" y="832338"/>
            <a:ext cx="9720073" cy="4023360"/>
          </a:xfrm>
        </p:spPr>
        <p:txBody>
          <a:bodyPr/>
          <a:lstStyle/>
          <a:p>
            <a:r>
              <a:rPr lang="bg-BG" dirty="0" smtClean="0"/>
              <a:t>На всяка рецепта има бутон, който отваря диалог с повече информация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11" y="1531631"/>
            <a:ext cx="10058400" cy="48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7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44" y="644769"/>
            <a:ext cx="9720073" cy="4023360"/>
          </a:xfrm>
        </p:spPr>
        <p:txBody>
          <a:bodyPr/>
          <a:lstStyle/>
          <a:p>
            <a:r>
              <a:rPr lang="bg-BG" dirty="0" smtClean="0"/>
              <a:t>Рецептите могат да се филтрират по съставки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9" y="1403486"/>
            <a:ext cx="10058400" cy="47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236" y="762000"/>
            <a:ext cx="9720073" cy="4023360"/>
          </a:xfrm>
        </p:spPr>
        <p:txBody>
          <a:bodyPr/>
          <a:lstStyle/>
          <a:p>
            <a:r>
              <a:rPr lang="bg-BG" dirty="0" smtClean="0"/>
              <a:t>Информация за потребителя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3" y="1854837"/>
            <a:ext cx="10058400" cy="37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9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44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Dessert book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Dessert book</dc:title>
  <dc:creator>Monika Kirkova</dc:creator>
  <cp:lastModifiedBy>Monika Kirkova</cp:lastModifiedBy>
  <cp:revision>2</cp:revision>
  <dcterms:created xsi:type="dcterms:W3CDTF">2020-07-18T07:43:31Z</dcterms:created>
  <dcterms:modified xsi:type="dcterms:W3CDTF">2020-07-18T07:51:41Z</dcterms:modified>
</cp:coreProperties>
</file>