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6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4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6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0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8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mi-t/try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TryMe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Онлайн платформа за обучение на ученици в средното образование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3</a:t>
            </a:r>
          </a:p>
          <a:p>
            <a:r>
              <a:rPr lang="en-US" dirty="0"/>
              <a:t>jQuery 1.9.2</a:t>
            </a:r>
          </a:p>
          <a:p>
            <a:r>
              <a:rPr lang="en-US" dirty="0"/>
              <a:t>VCS – GitHub - </a:t>
            </a:r>
            <a:r>
              <a:rPr lang="en-US" dirty="0">
                <a:hlinkClick r:id="rId2"/>
              </a:rPr>
              <a:t>https://github.com/pchmi-t/tryme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bg-BG" dirty="0"/>
              <a:t>Изготвили: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Таня ХРИСТОВА</a:t>
            </a:r>
          </a:p>
          <a:p>
            <a:r>
              <a:rPr lang="bg-BG" dirty="0"/>
              <a:t>Емине БАШЕВА</a:t>
            </a:r>
          </a:p>
          <a:p>
            <a:r>
              <a:rPr lang="bg-BG" dirty="0"/>
              <a:t>Христо ТОДОРОВ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Учениците използват интернет всеки ден</a:t>
            </a:r>
          </a:p>
          <a:p>
            <a:r>
              <a:rPr lang="bg-BG" dirty="0"/>
              <a:t>Все по-малко време се отделя за т.нар. „хартиено четене“</a:t>
            </a:r>
          </a:p>
          <a:p>
            <a:r>
              <a:rPr lang="bg-BG" dirty="0"/>
              <a:t>Предметите са много ( в някои класове стигат до 15!)</a:t>
            </a:r>
          </a:p>
          <a:p>
            <a:r>
              <a:rPr lang="bg-BG" dirty="0"/>
              <a:t>Времето никога не достига!</a:t>
            </a:r>
          </a:p>
        </p:txBody>
      </p:sp>
    </p:spTree>
    <p:extLst>
      <p:ext uri="{BB962C8B-B14F-4D97-AF65-F5344CB8AC3E}">
        <p14:creationId xmlns:p14="http://schemas.microsoft.com/office/powerpoint/2010/main" val="5064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Решението - </a:t>
            </a:r>
            <a:r>
              <a:rPr lang="en-US" b="1" dirty="0" err="1"/>
              <a:t>TryMe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Модерна интерактивна платформа за онлайн обучение</a:t>
            </a:r>
          </a:p>
          <a:p>
            <a:r>
              <a:rPr lang="bg-BG" dirty="0"/>
              <a:t>Подходяща за ученици от 5 до 12 клас</a:t>
            </a:r>
          </a:p>
          <a:p>
            <a:r>
              <a:rPr lang="bg-BG" dirty="0"/>
              <a:t>Подпомага и за подготовка за ДЗИ</a:t>
            </a:r>
          </a:p>
          <a:p>
            <a:r>
              <a:rPr lang="bg-BG" dirty="0"/>
              <a:t>Учене от типа „</a:t>
            </a:r>
            <a:r>
              <a:rPr lang="en-US" i="1" dirty="0"/>
              <a:t>share knowledge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/>
              <a:t>Напълно безплатно (и винаги ще 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системата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Системата ще е достъпна онлайн</a:t>
            </a:r>
          </a:p>
          <a:p>
            <a:r>
              <a:rPr lang="bg-BG" dirty="0"/>
              <a:t>Всеки ще може да се регистрира</a:t>
            </a:r>
          </a:p>
          <a:p>
            <a:r>
              <a:rPr lang="bg-BG" dirty="0"/>
              <a:t>След регистрация всеки потребител ще може </a:t>
            </a:r>
          </a:p>
          <a:p>
            <a:pPr marL="457200" indent="-457200">
              <a:buAutoNum type="arabicParenR"/>
            </a:pPr>
            <a:r>
              <a:rPr lang="bg-BG" dirty="0"/>
              <a:t>редактира профила си</a:t>
            </a:r>
          </a:p>
          <a:p>
            <a:pPr marL="457200" indent="-457200">
              <a:buAutoNum type="arabicParenR"/>
            </a:pPr>
            <a:r>
              <a:rPr lang="bg-BG" dirty="0"/>
              <a:t>Решава тестове</a:t>
            </a:r>
          </a:p>
          <a:p>
            <a:pPr marL="457200" indent="-457200">
              <a:buAutoNum type="arabicParenR"/>
            </a:pPr>
            <a:r>
              <a:rPr lang="bg-BG" dirty="0"/>
              <a:t>Качва тестове</a:t>
            </a:r>
          </a:p>
          <a:p>
            <a:pPr marL="457200" indent="-457200">
              <a:buAutoNum type="arabicParenR"/>
            </a:pPr>
            <a:r>
              <a:rPr lang="bg-BG" dirty="0"/>
              <a:t>Споделя резултати от тестове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92" y="2557463"/>
            <a:ext cx="6908415" cy="3317875"/>
          </a:xfrm>
        </p:spPr>
      </p:pic>
    </p:spTree>
    <p:extLst>
      <p:ext uri="{BB962C8B-B14F-4D97-AF65-F5344CB8AC3E}">
        <p14:creationId xmlns:p14="http://schemas.microsoft.com/office/powerpoint/2010/main" val="23131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Влизане в профил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463"/>
            <a:ext cx="9601195" cy="3560002"/>
          </a:xfrm>
        </p:spPr>
      </p:pic>
    </p:spTree>
    <p:extLst>
      <p:ext uri="{BB962C8B-B14F-4D97-AF65-F5344CB8AC3E}">
        <p14:creationId xmlns:p14="http://schemas.microsoft.com/office/powerpoint/2010/main" val="1186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тест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ще има и администраторски вход</a:t>
            </a:r>
          </a:p>
          <a:p>
            <a:r>
              <a:rPr lang="bg-BG" dirty="0"/>
              <a:t>Той ще служи за одобрение на подадените тестове</a:t>
            </a:r>
          </a:p>
          <a:p>
            <a:r>
              <a:rPr lang="bg-BG" dirty="0"/>
              <a:t>Може да ги:</a:t>
            </a:r>
          </a:p>
          <a:p>
            <a:pPr marL="457200" indent="-457200">
              <a:buAutoNum type="arabicParenR"/>
            </a:pPr>
            <a:r>
              <a:rPr lang="bg-BG" dirty="0"/>
              <a:t>Отхвърли (с резолюция за тяхното отхвърляне)</a:t>
            </a:r>
          </a:p>
          <a:p>
            <a:pPr marL="457200" indent="-457200">
              <a:buAutoNum type="arabicParenR"/>
            </a:pPr>
            <a:r>
              <a:rPr lang="bg-BG" dirty="0"/>
              <a:t>Приеме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Администраторски панел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72" y="2557463"/>
            <a:ext cx="6931455" cy="3317875"/>
          </a:xfrm>
        </p:spPr>
      </p:pic>
    </p:spTree>
    <p:extLst>
      <p:ext uri="{BB962C8B-B14F-4D97-AF65-F5344CB8AC3E}">
        <p14:creationId xmlns:p14="http://schemas.microsoft.com/office/powerpoint/2010/main" val="381252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821</TotalTime>
  <Words>177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TryMe</vt:lpstr>
      <vt:lpstr>Нужда от системата</vt:lpstr>
      <vt:lpstr>Решението - TryMe</vt:lpstr>
      <vt:lpstr>Преглед на системата</vt:lpstr>
      <vt:lpstr>Регистрация</vt:lpstr>
      <vt:lpstr>Влизане в профил</vt:lpstr>
      <vt:lpstr>Попълване на тест</vt:lpstr>
      <vt:lpstr>Администратор</vt:lpstr>
      <vt:lpstr>Администраторски панел</vt:lpstr>
      <vt:lpstr>Използвани технологии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TryMe</dc:title>
  <dc:creator>Hristo G. Todorov</dc:creator>
  <cp:lastModifiedBy>Hristo G. Todorov</cp:lastModifiedBy>
  <cp:revision>17</cp:revision>
  <dcterms:created xsi:type="dcterms:W3CDTF">2016-06-23T04:40:13Z</dcterms:created>
  <dcterms:modified xsi:type="dcterms:W3CDTF">2016-06-23T18:21:52Z</dcterms:modified>
</cp:coreProperties>
</file>