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57B1-FBC1-4059-A1D0-A706C05DC2A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CA44-B6D6-444D-AF63-05DA45AE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70" y="682580"/>
            <a:ext cx="9185118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4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412124"/>
            <a:ext cx="11341994" cy="64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708339"/>
            <a:ext cx="11050073" cy="79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7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-1"/>
            <a:ext cx="10934163" cy="70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5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5307"/>
            <a:ext cx="11694017" cy="76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8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915" y="504155"/>
            <a:ext cx="13033420" cy="57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EBHVR</dc:creator>
  <cp:lastModifiedBy>EBHVR</cp:lastModifiedBy>
  <cp:revision>1</cp:revision>
  <dcterms:created xsi:type="dcterms:W3CDTF">2018-11-22T05:47:03Z</dcterms:created>
  <dcterms:modified xsi:type="dcterms:W3CDTF">2018-11-22T05:47:23Z</dcterms:modified>
</cp:coreProperties>
</file>