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4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7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E208-BA5F-4CBA-BA0F-1527E4EF4D2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B42D-6E88-4165-8535-086B34B9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0321" y="1262130"/>
            <a:ext cx="6426558" cy="4468969"/>
          </a:xfrm>
          <a:prstGeom prst="rect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Box 190"/>
          <p:cNvSpPr txBox="1"/>
          <p:nvPr/>
        </p:nvSpPr>
        <p:spPr>
          <a:xfrm>
            <a:off x="3023771" y="2564112"/>
            <a:ext cx="5592445" cy="2540635"/>
          </a:xfrm>
          <a:prstGeom prst="rect">
            <a:avLst/>
          </a:prstGeom>
          <a:noFill/>
          <a:ln w="3175">
            <a:solidFill>
              <a:prstClr val="black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191"/>
          <p:cNvSpPr txBox="1"/>
          <p:nvPr/>
        </p:nvSpPr>
        <p:spPr>
          <a:xfrm>
            <a:off x="3823554" y="1521124"/>
            <a:ext cx="5592444" cy="414655"/>
          </a:xfrm>
          <a:prstGeom prst="rect">
            <a:avLst/>
          </a:prstGeom>
          <a:noFill/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Box 224"/>
          <p:cNvSpPr txBox="1"/>
          <p:nvPr/>
        </p:nvSpPr>
        <p:spPr>
          <a:xfrm>
            <a:off x="4928771" y="2596497"/>
            <a:ext cx="2392045" cy="42481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 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225"/>
          <p:cNvSpPr txBox="1"/>
          <p:nvPr/>
        </p:nvSpPr>
        <p:spPr>
          <a:xfrm>
            <a:off x="3244116" y="3188317"/>
            <a:ext cx="1562735" cy="456565"/>
          </a:xfrm>
          <a:prstGeom prst="rect">
            <a:avLst/>
          </a:prstGeom>
          <a:noFill/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Name: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4316" y="3256262"/>
            <a:ext cx="3550920" cy="287020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227"/>
          <p:cNvSpPr txBox="1"/>
          <p:nvPr/>
        </p:nvSpPr>
        <p:spPr>
          <a:xfrm>
            <a:off x="3319046" y="3873482"/>
            <a:ext cx="1179830" cy="35052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Password :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3996" y="3922377"/>
            <a:ext cx="3550920" cy="287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71951" y="4514197"/>
            <a:ext cx="977900" cy="2870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231"/>
          <p:cNvSpPr txBox="1"/>
          <p:nvPr/>
        </p:nvSpPr>
        <p:spPr>
          <a:xfrm>
            <a:off x="5216426" y="4535787"/>
            <a:ext cx="563245" cy="26543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2906" y="4537057"/>
            <a:ext cx="977900" cy="28702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233"/>
          <p:cNvSpPr txBox="1"/>
          <p:nvPr/>
        </p:nvSpPr>
        <p:spPr>
          <a:xfrm>
            <a:off x="6428006" y="4535787"/>
            <a:ext cx="744220" cy="307975"/>
          </a:xfrm>
          <a:prstGeom prst="rect">
            <a:avLst/>
          </a:prstGeom>
          <a:noFill/>
          <a:ln w="6350"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67436" y="1223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867436" y="5473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7277" y="1472351"/>
            <a:ext cx="581025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5109192" y="1472351"/>
            <a:ext cx="28575" cy="4010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118717" y="2034326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33477" y="2555026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28727" y="3414816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57302" y="4242856"/>
            <a:ext cx="914400" cy="257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7612" y="1564426"/>
            <a:ext cx="1009650" cy="43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197"/>
          <p:cNvSpPr txBox="1"/>
          <p:nvPr/>
        </p:nvSpPr>
        <p:spPr>
          <a:xfrm>
            <a:off x="3967462" y="1563156"/>
            <a:ext cx="1058545" cy="62674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br>
              <a:rPr lang="en-IN" sz="1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433677" y="2106716"/>
            <a:ext cx="3638550" cy="13087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Name&gt;&gt;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3352" y="1674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480869" y="516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748291" y="15987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Canteen Management System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833352" y="15390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654987" y="25960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Wallet Information</a:t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668759" y="31957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Order History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654987" y="38547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Place Order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4849" y="1578933"/>
            <a:ext cx="581025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90094" y="2425388"/>
            <a:ext cx="4481830" cy="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91364" y="1578298"/>
            <a:ext cx="24765" cy="39992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 Box 195"/>
          <p:cNvSpPr txBox="1"/>
          <p:nvPr/>
        </p:nvSpPr>
        <p:spPr>
          <a:xfrm>
            <a:off x="3369319" y="1677993"/>
            <a:ext cx="1094740" cy="6800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7874" y="2698438"/>
            <a:ext cx="1190625" cy="228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201"/>
          <p:cNvSpPr txBox="1"/>
          <p:nvPr/>
        </p:nvSpPr>
        <p:spPr>
          <a:xfrm>
            <a:off x="3226444" y="2695263"/>
            <a:ext cx="1181100" cy="22542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Wallet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36934" y="3422338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203"/>
          <p:cNvSpPr txBox="1"/>
          <p:nvPr/>
        </p:nvSpPr>
        <p:spPr>
          <a:xfrm>
            <a:off x="3319154" y="3424243"/>
            <a:ext cx="1184275" cy="4572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322964" y="1653863"/>
            <a:ext cx="1009650" cy="43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183"/>
          <p:cNvSpPr txBox="1"/>
          <p:nvPr/>
        </p:nvSpPr>
        <p:spPr>
          <a:xfrm>
            <a:off x="3389004" y="1656403"/>
            <a:ext cx="934085" cy="53403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878714" y="2768288"/>
            <a:ext cx="3648075" cy="2362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&lt;&lt;NAME&gt;&gt;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WALLET BALANCE IS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0.00 RS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4249" y="3768413"/>
            <a:ext cx="1428750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51024" y="4311338"/>
            <a:ext cx="1447800" cy="314325"/>
          </a:xfrm>
          <a:prstGeom prst="round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74399" y="4454848"/>
            <a:ext cx="914400" cy="257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23"/>
          <p:cNvSpPr txBox="1"/>
          <p:nvPr/>
        </p:nvSpPr>
        <p:spPr>
          <a:xfrm>
            <a:off x="3402974" y="4444688"/>
            <a:ext cx="914400" cy="24892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 Order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240924" y="-4365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240924" y="-3908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240924" y="-39087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Canteen Management System</a:t>
            </a: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2240924" y="-34515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40924" y="-29943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18694" y="17984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r>
              <a:rPr lang="en-IN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5484"/>
              </p:ext>
            </p:extLst>
          </p:nvPr>
        </p:nvGraphicFramePr>
        <p:xfrm>
          <a:off x="4430533" y="2710863"/>
          <a:ext cx="4137660" cy="1231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465"/>
                <a:gridCol w="493395"/>
                <a:gridCol w="848360"/>
                <a:gridCol w="629920"/>
                <a:gridCol w="720090"/>
                <a:gridCol w="450215"/>
                <a:gridCol w="450215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ORDER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FOOD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ORDER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VENDOR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QTY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DOSA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(28-02-18)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11.15 A.M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XXX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Order Placed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  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Idly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(01-03-18)</a:t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>
                          <a:effectLst/>
                        </a:rPr>
                        <a:t>10.00 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Xxx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Delivered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  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42880" y="1457325"/>
            <a:ext cx="581025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309717" y="2019300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9080" y="2611437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95280" y="3527425"/>
            <a:ext cx="962025" cy="2381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42905" y="4579937"/>
            <a:ext cx="914400" cy="257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95430" y="1458912"/>
            <a:ext cx="25400" cy="400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Box 206"/>
          <p:cNvSpPr txBox="1"/>
          <p:nvPr/>
        </p:nvSpPr>
        <p:spPr>
          <a:xfrm>
            <a:off x="3049242" y="2606675"/>
            <a:ext cx="1211263" cy="2413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Wallet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07"/>
          <p:cNvSpPr txBox="1"/>
          <p:nvPr/>
        </p:nvSpPr>
        <p:spPr>
          <a:xfrm>
            <a:off x="3142905" y="3514725"/>
            <a:ext cx="936625" cy="2651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08"/>
          <p:cNvSpPr txBox="1"/>
          <p:nvPr/>
        </p:nvSpPr>
        <p:spPr>
          <a:xfrm>
            <a:off x="3182592" y="4578350"/>
            <a:ext cx="960438" cy="24923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 Order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15"/>
          <p:cNvSpPr txBox="1"/>
          <p:nvPr/>
        </p:nvSpPr>
        <p:spPr>
          <a:xfrm>
            <a:off x="5344767" y="1975642"/>
            <a:ext cx="2162175" cy="6223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&lt;&lt;Name&gt;&gt;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Your Order History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30205" y="1524000"/>
            <a:ext cx="1009650" cy="4381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 Box 185"/>
          <p:cNvSpPr txBox="1"/>
          <p:nvPr/>
        </p:nvSpPr>
        <p:spPr>
          <a:xfrm>
            <a:off x="3200055" y="1524000"/>
            <a:ext cx="1057275" cy="6254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27488" y="3462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27488" y="3919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27488" y="3919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19080" y="16565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	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 Canteen Management System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027488" y="4376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027488" y="4833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4027488" y="5291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23426"/>
              </p:ext>
            </p:extLst>
          </p:nvPr>
        </p:nvGraphicFramePr>
        <p:xfrm>
          <a:off x="1791935" y="-5022490"/>
          <a:ext cx="3599180" cy="1028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590"/>
                <a:gridCol w="17995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&lt;&lt;Auto&gt;&gt;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&lt;&lt;From selected menu&gt;&gt;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03371" y="1445924"/>
            <a:ext cx="5810250" cy="4010025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670209" y="1450686"/>
            <a:ext cx="25400" cy="400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73384" y="1971386"/>
            <a:ext cx="4448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422434" y="2638136"/>
            <a:ext cx="1190625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 Box 164"/>
          <p:cNvSpPr txBox="1"/>
          <p:nvPr/>
        </p:nvSpPr>
        <p:spPr>
          <a:xfrm>
            <a:off x="2473234" y="2654011"/>
            <a:ext cx="1247775" cy="2159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Wallet Information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8322" y="3600161"/>
            <a:ext cx="962025" cy="2381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 Box 166"/>
          <p:cNvSpPr txBox="1"/>
          <p:nvPr/>
        </p:nvSpPr>
        <p:spPr>
          <a:xfrm>
            <a:off x="2533559" y="3579524"/>
            <a:ext cx="1020763" cy="2968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Order History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62134" y="4468524"/>
            <a:ext cx="914400" cy="2571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 Box 168"/>
          <p:cNvSpPr txBox="1"/>
          <p:nvPr/>
        </p:nvSpPr>
        <p:spPr>
          <a:xfrm>
            <a:off x="2585947" y="4449474"/>
            <a:ext cx="866775" cy="260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 Order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95459" y="1533236"/>
            <a:ext cx="1009650" cy="43656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Text Box 187"/>
          <p:cNvSpPr txBox="1"/>
          <p:nvPr/>
        </p:nvSpPr>
        <p:spPr>
          <a:xfrm>
            <a:off x="2565309" y="1531649"/>
            <a:ext cx="1058863" cy="62706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b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033375" y="2124632"/>
            <a:ext cx="3886200" cy="3162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IN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IN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order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65759" y="4165311"/>
            <a:ext cx="1009650" cy="26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32259" y="4679661"/>
            <a:ext cx="981075" cy="266700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203859" y="4679661"/>
            <a:ext cx="1095375" cy="285750"/>
          </a:xfrm>
          <a:prstGeom prst="round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9"/>
          <p:cNvSpPr txBox="1"/>
          <p:nvPr/>
        </p:nvSpPr>
        <p:spPr>
          <a:xfrm>
            <a:off x="4898934" y="4660611"/>
            <a:ext cx="895350" cy="247650"/>
          </a:xfrm>
          <a:prstGeom prst="rect">
            <a:avLst/>
          </a:prstGeom>
          <a:noFill/>
          <a:ln w="6350"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Place Order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20"/>
          <p:cNvSpPr txBox="1"/>
          <p:nvPr/>
        </p:nvSpPr>
        <p:spPr>
          <a:xfrm>
            <a:off x="4727484" y="4165311"/>
            <a:ext cx="962025" cy="2476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Price: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1"/>
          <p:cNvSpPr txBox="1"/>
          <p:nvPr/>
        </p:nvSpPr>
        <p:spPr>
          <a:xfrm>
            <a:off x="6480084" y="4698711"/>
            <a:ext cx="523875" cy="238125"/>
          </a:xfrm>
          <a:prstGeom prst="rect">
            <a:avLst/>
          </a:prstGeom>
          <a:noFill/>
          <a:ln w="6350"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791300" y="-50217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91300" y="-45645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791300" y="-45645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791300" y="-45645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Canteen Management System</a:t>
            </a: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1290"/>
              </p:ext>
            </p:extLst>
          </p:nvPr>
        </p:nvGraphicFramePr>
        <p:xfrm>
          <a:off x="4176885" y="3013166"/>
          <a:ext cx="3599180" cy="1028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590"/>
                <a:gridCol w="17995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Order 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&lt;&lt;Auto&gt;&gt;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3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&lt;&lt;From selected menu&gt;&gt;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Quantity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3816" y="22850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5451" y="1561109"/>
            <a:ext cx="3513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Canteen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63407" y="1959980"/>
            <a:ext cx="4191000" cy="370522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7373407" y="1959980"/>
            <a:ext cx="238125" cy="228600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077247" y="4465055"/>
            <a:ext cx="1400175" cy="3429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 Box 26"/>
          <p:cNvSpPr txBox="1"/>
          <p:nvPr/>
        </p:nvSpPr>
        <p:spPr>
          <a:xfrm>
            <a:off x="5176307" y="4512680"/>
            <a:ext cx="1171575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 Back to Menu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97213" y="1318770"/>
            <a:ext cx="24508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Pop Up message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9276" y="1995878"/>
            <a:ext cx="421320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Your Order Has Been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Your Food ID is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4085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	23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7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150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EBHVR</dc:creator>
  <cp:lastModifiedBy>EBHVR</cp:lastModifiedBy>
  <cp:revision>5</cp:revision>
  <dcterms:created xsi:type="dcterms:W3CDTF">2018-11-22T06:54:28Z</dcterms:created>
  <dcterms:modified xsi:type="dcterms:W3CDTF">2018-11-22T07:17:43Z</dcterms:modified>
</cp:coreProperties>
</file>