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4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0934-7E73-4414-A20F-00A48781FEC5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B6A8-12F3-4823-86FB-44692DEA7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55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0934-7E73-4414-A20F-00A48781FEC5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B6A8-12F3-4823-86FB-44692DEA7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91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0934-7E73-4414-A20F-00A48781FEC5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B6A8-12F3-4823-86FB-44692DEA7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7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0934-7E73-4414-A20F-00A48781FEC5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B6A8-12F3-4823-86FB-44692DEA7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4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0934-7E73-4414-A20F-00A48781FEC5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B6A8-12F3-4823-86FB-44692DEA7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06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0934-7E73-4414-A20F-00A48781FEC5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B6A8-12F3-4823-86FB-44692DEA7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97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0934-7E73-4414-A20F-00A48781FEC5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B6A8-12F3-4823-86FB-44692DEA7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20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0934-7E73-4414-A20F-00A48781FEC5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B6A8-12F3-4823-86FB-44692DEA7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21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0934-7E73-4414-A20F-00A48781FEC5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B6A8-12F3-4823-86FB-44692DEA7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26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0934-7E73-4414-A20F-00A48781FEC5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B6A8-12F3-4823-86FB-44692DEA7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7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0934-7E73-4414-A20F-00A48781FEC5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B6A8-12F3-4823-86FB-44692DEA7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70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10934-7E73-4414-A20F-00A48781FEC5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BB6A8-12F3-4823-86FB-44692DEA7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43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4"/>
          <p:cNvSpPr txBox="1"/>
          <p:nvPr/>
        </p:nvSpPr>
        <p:spPr>
          <a:xfrm>
            <a:off x="4580527" y="2092869"/>
            <a:ext cx="2392045" cy="42481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Vendor Login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 Box 225"/>
          <p:cNvSpPr txBox="1"/>
          <p:nvPr/>
        </p:nvSpPr>
        <p:spPr>
          <a:xfrm>
            <a:off x="3222897" y="2678974"/>
            <a:ext cx="1201420" cy="361315"/>
          </a:xfrm>
          <a:prstGeom prst="rect">
            <a:avLst/>
          </a:prstGeom>
          <a:noFill/>
          <a:ln w="6350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User Name: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00212" y="2745014"/>
            <a:ext cx="3550920" cy="287020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Text Box 227"/>
          <p:cNvSpPr txBox="1"/>
          <p:nvPr/>
        </p:nvSpPr>
        <p:spPr>
          <a:xfrm>
            <a:off x="3318782" y="3231424"/>
            <a:ext cx="1126490" cy="35052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Password: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94497" y="3259999"/>
            <a:ext cx="3550920" cy="2870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Text Box 233"/>
          <p:cNvSpPr txBox="1"/>
          <p:nvPr/>
        </p:nvSpPr>
        <p:spPr>
          <a:xfrm>
            <a:off x="6339477" y="4150269"/>
            <a:ext cx="542925" cy="237490"/>
          </a:xfrm>
          <a:prstGeom prst="rect">
            <a:avLst/>
          </a:prstGeom>
          <a:noFill/>
          <a:ln w="6350">
            <a:noFill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1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Reset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426222" y="4135664"/>
            <a:ext cx="977900" cy="28702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110242" y="4149634"/>
            <a:ext cx="977900" cy="287020"/>
          </a:xfrm>
          <a:prstGeom prst="round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Text Box 231"/>
          <p:cNvSpPr txBox="1"/>
          <p:nvPr/>
        </p:nvSpPr>
        <p:spPr>
          <a:xfrm>
            <a:off x="4652282" y="4128679"/>
            <a:ext cx="563245" cy="26606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1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Login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968096" y="1836977"/>
            <a:ext cx="5772150" cy="33909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5029" y="457200"/>
            <a:ext cx="9448799" cy="5900057"/>
          </a:xfrm>
          <a:prstGeom prst="rect">
            <a:avLst/>
          </a:prstGeom>
          <a:noFill/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779755" y="862393"/>
            <a:ext cx="5638874" cy="385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IN" b="1" dirty="0" smtClean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Canteen Management System</a:t>
            </a:r>
            <a:endParaRPr lang="en-US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46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371444" y="1890510"/>
            <a:ext cx="1009650" cy="437515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3717314" y="1923213"/>
            <a:ext cx="44481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2218928" y="2838118"/>
            <a:ext cx="1438886" cy="5985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Vendor Information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385091" y="4043411"/>
            <a:ext cx="1055998" cy="8639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History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18571" y="1363142"/>
            <a:ext cx="6266180" cy="4010025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708424" y="1363143"/>
            <a:ext cx="28575" cy="40100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 Box 19"/>
          <p:cNvSpPr txBox="1"/>
          <p:nvPr/>
        </p:nvSpPr>
        <p:spPr>
          <a:xfrm>
            <a:off x="2422887" y="1892733"/>
            <a:ext cx="871855" cy="44640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1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Vendor</a:t>
            </a:r>
            <a:br>
              <a:rPr lang="en-IN" sz="11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1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Dashboard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882420" y="457200"/>
            <a:ext cx="122219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3331028" y="155237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Canteen Management System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0" y="1076980"/>
            <a:ext cx="377026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b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0" y="1618819"/>
            <a:ext cx="527709" cy="87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18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39966" y="1032724"/>
            <a:ext cx="6276975" cy="4010025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3667751" y="1033359"/>
            <a:ext cx="25400" cy="39992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 Box 195"/>
          <p:cNvSpPr txBox="1"/>
          <p:nvPr/>
        </p:nvSpPr>
        <p:spPr>
          <a:xfrm>
            <a:off x="2545706" y="1132419"/>
            <a:ext cx="1094740" cy="68008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498716" y="1108289"/>
            <a:ext cx="1009650" cy="43688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Text Box 183"/>
          <p:cNvSpPr txBox="1"/>
          <p:nvPr/>
        </p:nvSpPr>
        <p:spPr>
          <a:xfrm>
            <a:off x="2565391" y="1110829"/>
            <a:ext cx="934085" cy="53403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00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Vendor </a:t>
            </a:r>
            <a:br>
              <a:rPr lang="en-IN" sz="100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00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 Box 203"/>
          <p:cNvSpPr txBox="1"/>
          <p:nvPr/>
        </p:nvSpPr>
        <p:spPr>
          <a:xfrm>
            <a:off x="2490461" y="2591649"/>
            <a:ext cx="1184275" cy="24447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1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Order History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700136" y="1592159"/>
            <a:ext cx="4090035" cy="2814320"/>
            <a:chOff x="0" y="0"/>
            <a:chExt cx="3218688" cy="2701773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3218688" cy="2028766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0" y="19050"/>
              <a:ext cx="2249424" cy="832104"/>
              <a:chOff x="0" y="19050"/>
              <a:chExt cx="1472184" cy="1024128"/>
            </a:xfrm>
          </p:grpSpPr>
          <p:sp>
            <p:nvSpPr>
              <p:cNvPr id="12" name="Rectangle 10"/>
              <p:cNvSpPr/>
              <p:nvPr/>
            </p:nvSpPr>
            <p:spPr>
              <a:xfrm>
                <a:off x="0" y="19050"/>
                <a:ext cx="1466258" cy="1012274"/>
              </a:xfrm>
              <a:custGeom>
                <a:avLst/>
                <a:gdLst>
                  <a:gd name="connsiteX0" fmla="*/ 0 w 2240281"/>
                  <a:gd name="connsiteY0" fmla="*/ 0 h 822960"/>
                  <a:gd name="connsiteX1" fmla="*/ 2240281 w 2240281"/>
                  <a:gd name="connsiteY1" fmla="*/ 0 h 822960"/>
                  <a:gd name="connsiteX2" fmla="*/ 2240281 w 2240281"/>
                  <a:gd name="connsiteY2" fmla="*/ 822960 h 822960"/>
                  <a:gd name="connsiteX3" fmla="*/ 0 w 2240281"/>
                  <a:gd name="connsiteY3" fmla="*/ 822960 h 822960"/>
                  <a:gd name="connsiteX4" fmla="*/ 0 w 2240281"/>
                  <a:gd name="connsiteY4" fmla="*/ 0 h 822960"/>
                  <a:gd name="connsiteX0" fmla="*/ 0 w 2240281"/>
                  <a:gd name="connsiteY0" fmla="*/ 0 h 822960"/>
                  <a:gd name="connsiteX1" fmla="*/ 2240281 w 2240281"/>
                  <a:gd name="connsiteY1" fmla="*/ 0 h 822960"/>
                  <a:gd name="connsiteX2" fmla="*/ 1659256 w 2240281"/>
                  <a:gd name="connsiteY2" fmla="*/ 222885 h 822960"/>
                  <a:gd name="connsiteX3" fmla="*/ 0 w 2240281"/>
                  <a:gd name="connsiteY3" fmla="*/ 822960 h 822960"/>
                  <a:gd name="connsiteX4" fmla="*/ 0 w 2240281"/>
                  <a:gd name="connsiteY4" fmla="*/ 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40281" h="822960">
                    <a:moveTo>
                      <a:pt x="0" y="0"/>
                    </a:moveTo>
                    <a:lnTo>
                      <a:pt x="2240281" y="0"/>
                    </a:lnTo>
                    <a:lnTo>
                      <a:pt x="1659256" y="222885"/>
                    </a:lnTo>
                    <a:lnTo>
                      <a:pt x="0" y="8229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0" y="19050"/>
                <a:ext cx="1472184" cy="10241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11" name="Text Box 178"/>
            <p:cNvSpPr txBox="1"/>
            <p:nvPr/>
          </p:nvSpPr>
          <p:spPr>
            <a:xfrm>
              <a:off x="497791" y="685592"/>
              <a:ext cx="2720408" cy="2016181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45720" tIns="9144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457200" marR="0" indent="45720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IN" sz="1100" b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Vendor Information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IN" sz="1100" b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IN" sz="1100" b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	Vendor ID             :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IN" sz="1100" b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	Vendor Name      :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IN" sz="1100" b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	Phone number	   :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IN" sz="1100" b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	Address 	   :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20040" marR="0" algn="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IN" sz="1400" cap="small">
                  <a:solidFill>
                    <a:srgbClr val="ED7D3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228600" marR="0" algn="r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solidFill>
                    <a:srgbClr val="5B9BD5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2512686" y="2589744"/>
            <a:ext cx="962025" cy="2381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425691" y="1899499"/>
            <a:ext cx="1190625" cy="2286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3666481" y="1592794"/>
            <a:ext cx="4481830" cy="25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 Box 15"/>
          <p:cNvSpPr txBox="1"/>
          <p:nvPr/>
        </p:nvSpPr>
        <p:spPr>
          <a:xfrm>
            <a:off x="2331076" y="1879814"/>
            <a:ext cx="1350010" cy="30797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0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Vendor information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2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416676" y="-473942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1416676" y="-42822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1416676" y="-42822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3"/>
          <p:cNvSpPr>
            <a:spLocks noChangeArrowheads="1"/>
          </p:cNvSpPr>
          <p:nvPr/>
        </p:nvSpPr>
        <p:spPr bwMode="auto">
          <a:xfrm>
            <a:off x="1416676" y="-428222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Canteen Management System</a:t>
            </a:r>
            <a:r>
              <a:rPr kumimoji="0" 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126031" y="110828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 smtClean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Canteen Management System</a:t>
            </a:r>
            <a:r>
              <a:rPr lang="en-IN" sz="12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2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41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615382"/>
              </p:ext>
            </p:extLst>
          </p:nvPr>
        </p:nvGraphicFramePr>
        <p:xfrm>
          <a:off x="3688453" y="3187043"/>
          <a:ext cx="4881245" cy="2743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4985"/>
                <a:gridCol w="438448"/>
                <a:gridCol w="641511"/>
                <a:gridCol w="103991"/>
                <a:gridCol w="103991"/>
                <a:gridCol w="103991"/>
                <a:gridCol w="773607"/>
                <a:gridCol w="531196"/>
                <a:gridCol w="503793"/>
                <a:gridCol w="395587"/>
                <a:gridCol w="810145"/>
              </a:tblGrid>
              <a:tr h="8170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Order ID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Food 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Ordered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time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Customer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ID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Estimated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Time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Vendor</a:t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Name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status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Qty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Amount Paid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931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/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9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/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900">
                          <a:effectLst/>
                        </a:rPr>
                        <a:t>23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28-01-18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12.20 PM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/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9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/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900">
                          <a:effectLst/>
                        </a:rPr>
                        <a:t>20 Mins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/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900">
                          <a:effectLst/>
                        </a:rPr>
                        <a:t>XXX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sng">
                          <a:effectLst/>
                          <a:highlight>
                            <a:srgbClr val="00FF00"/>
                          </a:highlight>
                        </a:rPr>
                        <a:t/>
                      </a:r>
                      <a:br>
                        <a:rPr lang="en-US" sz="900" u="sng">
                          <a:effectLst/>
                          <a:highlight>
                            <a:srgbClr val="00FF00"/>
                          </a:highlight>
                        </a:rPr>
                      </a:br>
                      <a:r>
                        <a:rPr lang="en-US" sz="900" u="sng">
                          <a:effectLst/>
                        </a:rPr>
                        <a:t>Delivered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highlight>
                            <a:srgbClr val="00FF00"/>
                          </a:highlight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/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9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/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900">
                          <a:effectLst/>
                        </a:rPr>
                        <a:t>40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44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/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9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/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900">
                          <a:effectLst/>
                        </a:rPr>
                        <a:t>52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03-02-18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8.50 AM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/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900">
                          <a:effectLst/>
                        </a:rPr>
                        <a:t>25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/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900">
                          <a:effectLst/>
                        </a:rPr>
                        <a:t>15 Mins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/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900">
                          <a:effectLst/>
                        </a:rPr>
                        <a:t>XXX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sng">
                          <a:effectLst/>
                          <a:highlight>
                            <a:srgbClr val="00FF00"/>
                          </a:highlight>
                        </a:rPr>
                        <a:t/>
                      </a:r>
                      <a:br>
                        <a:rPr lang="en-US" sz="900" u="sng">
                          <a:effectLst/>
                          <a:highlight>
                            <a:srgbClr val="00FF00"/>
                          </a:highlight>
                        </a:rPr>
                      </a:br>
                      <a:r>
                        <a:rPr lang="en-US" sz="900" u="sng">
                          <a:effectLst/>
                        </a:rPr>
                        <a:t>Pending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/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9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/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9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/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9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08-03-18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02.30 PM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/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900">
                          <a:effectLst/>
                        </a:rPr>
                        <a:t>41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/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900">
                          <a:effectLst/>
                        </a:rPr>
                        <a:t>50 Mins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/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900">
                          <a:effectLst/>
                        </a:rPr>
                        <a:t>XXX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sng">
                          <a:effectLst/>
                        </a:rPr>
                        <a:t>Order Placed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/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9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/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100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Oval 2"/>
          <p:cNvSpPr/>
          <p:nvPr/>
        </p:nvSpPr>
        <p:spPr>
          <a:xfrm>
            <a:off x="2415278" y="1867590"/>
            <a:ext cx="1009650" cy="436563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" name="Text Box 185"/>
          <p:cNvSpPr txBox="1"/>
          <p:nvPr/>
        </p:nvSpPr>
        <p:spPr>
          <a:xfrm>
            <a:off x="2394640" y="1872353"/>
            <a:ext cx="1058863" cy="62547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00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Vendor </a:t>
            </a:r>
            <a:br>
              <a:rPr lang="en-IN" sz="100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00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586853" y="1788215"/>
            <a:ext cx="11113" cy="46996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158103" y="1770753"/>
            <a:ext cx="6477000" cy="4717133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601140" y="2462903"/>
            <a:ext cx="44481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 Box 215"/>
          <p:cNvSpPr txBox="1"/>
          <p:nvPr/>
        </p:nvSpPr>
        <p:spPr>
          <a:xfrm>
            <a:off x="3799578" y="2407448"/>
            <a:ext cx="3970801" cy="43997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1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100" b="1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</a:t>
            </a:r>
            <a:r>
              <a:rPr lang="en-IN" sz="2000" b="1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Order History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 Box 206"/>
          <p:cNvSpPr txBox="1"/>
          <p:nvPr/>
        </p:nvSpPr>
        <p:spPr>
          <a:xfrm>
            <a:off x="2297803" y="3043928"/>
            <a:ext cx="1257300" cy="2413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0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Vendor Information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320028" y="3050278"/>
            <a:ext cx="1190625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405753" y="3888478"/>
            <a:ext cx="962025" cy="23812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Text Box 207"/>
          <p:cNvSpPr txBox="1"/>
          <p:nvPr/>
        </p:nvSpPr>
        <p:spPr>
          <a:xfrm>
            <a:off x="2462903" y="3891653"/>
            <a:ext cx="936625" cy="26352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0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Order History 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310378" y="88492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310378" y="134212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096427" y="1910306"/>
            <a:ext cx="5833264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		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Canteen Management System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1310378" y="179932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1310378" y="225652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1310378" y="271372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</a:t>
            </a:r>
            <a:b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9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7154" y="1372566"/>
            <a:ext cx="6251575" cy="4010025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4362934" y="1407658"/>
            <a:ext cx="25400" cy="40068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3188184" y="1491795"/>
            <a:ext cx="1009650" cy="436563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Text Box 187"/>
          <p:cNvSpPr txBox="1"/>
          <p:nvPr/>
        </p:nvSpPr>
        <p:spPr>
          <a:xfrm>
            <a:off x="3258034" y="1490208"/>
            <a:ext cx="1058862" cy="62547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0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00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Vendor </a:t>
            </a:r>
            <a:br>
              <a:rPr lang="en-IN" sz="100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00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 Box 166"/>
          <p:cNvSpPr txBox="1"/>
          <p:nvPr/>
        </p:nvSpPr>
        <p:spPr>
          <a:xfrm>
            <a:off x="3226284" y="3536495"/>
            <a:ext cx="1020762" cy="296863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0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Order History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231046" y="3557133"/>
            <a:ext cx="962025" cy="2381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361346" y="1933120"/>
            <a:ext cx="490061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 Box 164"/>
          <p:cNvSpPr txBox="1"/>
          <p:nvPr/>
        </p:nvSpPr>
        <p:spPr>
          <a:xfrm>
            <a:off x="3119921" y="2610983"/>
            <a:ext cx="1246188" cy="2159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0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Vendor Information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115159" y="2623683"/>
            <a:ext cx="1190625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248759" y="3992108"/>
            <a:ext cx="965200" cy="241300"/>
          </a:xfrm>
          <a:prstGeom prst="round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innerShdw blurRad="63500" dist="508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Text Box 10"/>
          <p:cNvSpPr txBox="1"/>
          <p:nvPr/>
        </p:nvSpPr>
        <p:spPr>
          <a:xfrm>
            <a:off x="5432909" y="3996870"/>
            <a:ext cx="688975" cy="27622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Accept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290284" y="3930195"/>
            <a:ext cx="965200" cy="241300"/>
          </a:xfrm>
          <a:prstGeom prst="round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innerShdw blurRad="63500" dist="508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Text Box 13"/>
          <p:cNvSpPr txBox="1"/>
          <p:nvPr/>
        </p:nvSpPr>
        <p:spPr>
          <a:xfrm>
            <a:off x="7523646" y="3934958"/>
            <a:ext cx="620713" cy="2413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Cancel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829659" y="2712583"/>
            <a:ext cx="3689350" cy="2381250"/>
          </a:xfrm>
          <a:prstGeom prst="round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3031279" y="90417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Accept or cancel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 flipV="1">
            <a:off x="5413829" y="2676751"/>
            <a:ext cx="12358975" cy="10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540859" y="29203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5061888" y="144178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Canteen Management System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540859" y="33775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540859" y="33775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5540859" y="33775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859553"/>
              </p:ext>
            </p:extLst>
          </p:nvPr>
        </p:nvGraphicFramePr>
        <p:xfrm>
          <a:off x="5258284" y="3120404"/>
          <a:ext cx="2886075" cy="5143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62025"/>
                <a:gridCol w="962025"/>
                <a:gridCol w="962025"/>
              </a:tblGrid>
              <a:tr h="1714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14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     Order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      FOOD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 Customer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14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            3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           12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         41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628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60839" y="1735514"/>
            <a:ext cx="5810250" cy="4010025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3714024" y="1736784"/>
            <a:ext cx="24765" cy="40062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538639" y="1820604"/>
            <a:ext cx="1009650" cy="43688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Text Box 26"/>
          <p:cNvSpPr txBox="1"/>
          <p:nvPr/>
        </p:nvSpPr>
        <p:spPr>
          <a:xfrm>
            <a:off x="2541814" y="1801554"/>
            <a:ext cx="1058545" cy="62674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00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Vendor </a:t>
            </a:r>
            <a:br>
              <a:rPr lang="en-IN" sz="100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00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 Box 240"/>
          <p:cNvSpPr txBox="1"/>
          <p:nvPr/>
        </p:nvSpPr>
        <p:spPr>
          <a:xfrm>
            <a:off x="2457359" y="2757864"/>
            <a:ext cx="1247140" cy="23368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0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Vendor Information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 Box 241"/>
          <p:cNvSpPr txBox="1"/>
          <p:nvPr/>
        </p:nvSpPr>
        <p:spPr>
          <a:xfrm>
            <a:off x="2576104" y="3865304"/>
            <a:ext cx="1021080" cy="29718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0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Order History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581819" y="3886259"/>
            <a:ext cx="962025" cy="2381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3716564" y="2256849"/>
            <a:ext cx="44481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4688749" y="2964874"/>
            <a:ext cx="965835" cy="241300"/>
          </a:xfrm>
          <a:prstGeom prst="round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innerShdw blurRad="63500" dist="508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Text Box 244"/>
          <p:cNvSpPr txBox="1"/>
          <p:nvPr/>
        </p:nvSpPr>
        <p:spPr>
          <a:xfrm>
            <a:off x="4852579" y="2972494"/>
            <a:ext cx="689610" cy="27559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Accept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292124" y="2946459"/>
            <a:ext cx="1000125" cy="25844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Text Box 247"/>
          <p:cNvSpPr txBox="1"/>
          <p:nvPr/>
        </p:nvSpPr>
        <p:spPr>
          <a:xfrm>
            <a:off x="6466749" y="2955984"/>
            <a:ext cx="621030" cy="2413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Cancel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4049939" y="3964364"/>
            <a:ext cx="8001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1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Reason: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810034" y="3738304"/>
            <a:ext cx="2743200" cy="10668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694589" y="5088949"/>
            <a:ext cx="965835" cy="241300"/>
          </a:xfrm>
          <a:prstGeom prst="round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innerShdw blurRad="63500" dist="508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Text Box 252"/>
          <p:cNvSpPr txBox="1"/>
          <p:nvPr/>
        </p:nvSpPr>
        <p:spPr>
          <a:xfrm>
            <a:off x="5885089" y="5069899"/>
            <a:ext cx="771525" cy="2667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1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Submit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454184" y="2779454"/>
            <a:ext cx="1190625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4288064" y="176414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Canteen Management System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	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391918" y="721430"/>
            <a:ext cx="2410532" cy="3859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IN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Reason for cancellation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84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128</Words>
  <Application>Microsoft Office PowerPoint</Application>
  <PresentationFormat>Widescreen</PresentationFormat>
  <Paragraphs>135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Rounded MT Bold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EBHVR</dc:creator>
  <cp:lastModifiedBy>EBHVR</cp:lastModifiedBy>
  <cp:revision>6</cp:revision>
  <dcterms:created xsi:type="dcterms:W3CDTF">2018-11-22T05:09:25Z</dcterms:created>
  <dcterms:modified xsi:type="dcterms:W3CDTF">2018-11-22T05:41:53Z</dcterms:modified>
</cp:coreProperties>
</file>