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361"/>
    <a:srgbClr val="FFD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ika Saradha" userId="2e48609fa13c237e" providerId="LiveId" clId="{BDE7B616-6F5C-4010-B530-A88978FDBFB7}"/>
    <pc:docChg chg="undo redo custSel addSld delSld modSld sldOrd">
      <pc:chgData name="Monika Saradha" userId="2e48609fa13c237e" providerId="LiveId" clId="{BDE7B616-6F5C-4010-B530-A88978FDBFB7}" dt="2023-11-02T20:50:16.429" v="1630" actId="1076"/>
      <pc:docMkLst>
        <pc:docMk/>
      </pc:docMkLst>
      <pc:sldChg chg="addSp delSp modSp new mod">
        <pc:chgData name="Monika Saradha" userId="2e48609fa13c237e" providerId="LiveId" clId="{BDE7B616-6F5C-4010-B530-A88978FDBFB7}" dt="2023-11-02T17:06:35.136" v="208" actId="1076"/>
        <pc:sldMkLst>
          <pc:docMk/>
          <pc:sldMk cId="318284158" sldId="256"/>
        </pc:sldMkLst>
        <pc:spChg chg="del">
          <ac:chgData name="Monika Saradha" userId="2e48609fa13c237e" providerId="LiveId" clId="{BDE7B616-6F5C-4010-B530-A88978FDBFB7}" dt="2023-11-02T16:44:28.339" v="8" actId="478"/>
          <ac:spMkLst>
            <pc:docMk/>
            <pc:sldMk cId="318284158" sldId="256"/>
            <ac:spMk id="2" creationId="{FB8E61B0-1564-198F-584E-98A249F7D4DB}"/>
          </ac:spMkLst>
        </pc:spChg>
        <pc:spChg chg="del">
          <ac:chgData name="Monika Saradha" userId="2e48609fa13c237e" providerId="LiveId" clId="{BDE7B616-6F5C-4010-B530-A88978FDBFB7}" dt="2023-11-02T16:44:12.958" v="4" actId="478"/>
          <ac:spMkLst>
            <pc:docMk/>
            <pc:sldMk cId="318284158" sldId="256"/>
            <ac:spMk id="3" creationId="{7C9E7A5F-3133-E0CC-470A-A047218DDD38}"/>
          </ac:spMkLst>
        </pc:spChg>
        <pc:spChg chg="add mod">
          <ac:chgData name="Monika Saradha" userId="2e48609fa13c237e" providerId="LiveId" clId="{BDE7B616-6F5C-4010-B530-A88978FDBFB7}" dt="2023-11-02T17:06:35.136" v="208" actId="1076"/>
          <ac:spMkLst>
            <pc:docMk/>
            <pc:sldMk cId="318284158" sldId="256"/>
            <ac:spMk id="6" creationId="{3BEEA86A-EF25-F835-A7D3-35CAA51BA92E}"/>
          </ac:spMkLst>
        </pc:spChg>
        <pc:spChg chg="add mod">
          <ac:chgData name="Monika Saradha" userId="2e48609fa13c237e" providerId="LiveId" clId="{BDE7B616-6F5C-4010-B530-A88978FDBFB7}" dt="2023-11-02T17:05:33.466" v="190" actId="207"/>
          <ac:spMkLst>
            <pc:docMk/>
            <pc:sldMk cId="318284158" sldId="256"/>
            <ac:spMk id="7" creationId="{E8533CCF-69BA-7457-DCAC-2A8CC7C2E4C8}"/>
          </ac:spMkLst>
        </pc:spChg>
        <pc:spChg chg="add mod">
          <ac:chgData name="Monika Saradha" userId="2e48609fa13c237e" providerId="LiveId" clId="{BDE7B616-6F5C-4010-B530-A88978FDBFB7}" dt="2023-11-02T17:06:13.602" v="200" actId="1076"/>
          <ac:spMkLst>
            <pc:docMk/>
            <pc:sldMk cId="318284158" sldId="256"/>
            <ac:spMk id="8" creationId="{7CD62457-F870-754C-7B3E-819859923A59}"/>
          </ac:spMkLst>
        </pc:spChg>
        <pc:picChg chg="add del mod">
          <ac:chgData name="Monika Saradha" userId="2e48609fa13c237e" providerId="LiveId" clId="{BDE7B616-6F5C-4010-B530-A88978FDBFB7}" dt="2023-11-02T16:46:03.436" v="13" actId="478"/>
          <ac:picMkLst>
            <pc:docMk/>
            <pc:sldMk cId="318284158" sldId="256"/>
            <ac:picMk id="5" creationId="{2D986B5F-5451-4CAD-A137-ACE74991F054}"/>
          </ac:picMkLst>
        </pc:picChg>
        <pc:picChg chg="add del mod">
          <ac:chgData name="Monika Saradha" userId="2e48609fa13c237e" providerId="LiveId" clId="{BDE7B616-6F5C-4010-B530-A88978FDBFB7}" dt="2023-11-02T16:55:10.687" v="80" actId="478"/>
          <ac:picMkLst>
            <pc:docMk/>
            <pc:sldMk cId="318284158" sldId="256"/>
            <ac:picMk id="1026" creationId="{42EEF2EA-4E12-BABA-DE18-8895BBFD8061}"/>
          </ac:picMkLst>
        </pc:picChg>
        <pc:picChg chg="add mod">
          <ac:chgData name="Monika Saradha" userId="2e48609fa13c237e" providerId="LiveId" clId="{BDE7B616-6F5C-4010-B530-A88978FDBFB7}" dt="2023-11-02T17:06:07.958" v="199" actId="1076"/>
          <ac:picMkLst>
            <pc:docMk/>
            <pc:sldMk cId="318284158" sldId="256"/>
            <ac:picMk id="1028" creationId="{9E35593B-8A0C-FA6A-3D3E-C5DA961B888E}"/>
          </ac:picMkLst>
        </pc:picChg>
      </pc:sldChg>
      <pc:sldChg chg="addSp delSp modSp add mod modClrScheme chgLayout">
        <pc:chgData name="Monika Saradha" userId="2e48609fa13c237e" providerId="LiveId" clId="{BDE7B616-6F5C-4010-B530-A88978FDBFB7}" dt="2023-11-02T18:25:33.391" v="693" actId="207"/>
        <pc:sldMkLst>
          <pc:docMk/>
          <pc:sldMk cId="259471911" sldId="257"/>
        </pc:sldMkLst>
        <pc:spChg chg="add mod">
          <ac:chgData name="Monika Saradha" userId="2e48609fa13c237e" providerId="LiveId" clId="{BDE7B616-6F5C-4010-B530-A88978FDBFB7}" dt="2023-11-02T18:24:39.477" v="691" actId="20577"/>
          <ac:spMkLst>
            <pc:docMk/>
            <pc:sldMk cId="259471911" sldId="257"/>
            <ac:spMk id="2" creationId="{B6F97CC0-BCA1-1806-D460-902D1C702FDB}"/>
          </ac:spMkLst>
        </pc:spChg>
        <pc:spChg chg="add mod">
          <ac:chgData name="Monika Saradha" userId="2e48609fa13c237e" providerId="LiveId" clId="{BDE7B616-6F5C-4010-B530-A88978FDBFB7}" dt="2023-11-02T18:25:33.391" v="693" actId="207"/>
          <ac:spMkLst>
            <pc:docMk/>
            <pc:sldMk cId="259471911" sldId="257"/>
            <ac:spMk id="3" creationId="{9056A617-93F3-3A2B-453A-4404F43A422E}"/>
          </ac:spMkLst>
        </pc:spChg>
        <pc:spChg chg="add del mod ord">
          <ac:chgData name="Monika Saradha" userId="2e48609fa13c237e" providerId="LiveId" clId="{BDE7B616-6F5C-4010-B530-A88978FDBFB7}" dt="2023-11-02T18:20:37.383" v="550" actId="700"/>
          <ac:spMkLst>
            <pc:docMk/>
            <pc:sldMk cId="259471911" sldId="257"/>
            <ac:spMk id="6" creationId="{7B350AFB-E0F2-4853-473A-D0B37C770A70}"/>
          </ac:spMkLst>
        </pc:spChg>
        <pc:spChg chg="add del mod ord">
          <ac:chgData name="Monika Saradha" userId="2e48609fa13c237e" providerId="LiveId" clId="{BDE7B616-6F5C-4010-B530-A88978FDBFB7}" dt="2023-11-02T18:20:37.383" v="550" actId="700"/>
          <ac:spMkLst>
            <pc:docMk/>
            <pc:sldMk cId="259471911" sldId="257"/>
            <ac:spMk id="7" creationId="{445C74BE-143B-B929-7008-BC64FF3F1D8B}"/>
          </ac:spMkLst>
        </pc:spChg>
        <pc:spChg chg="add mod ord">
          <ac:chgData name="Monika Saradha" userId="2e48609fa13c237e" providerId="LiveId" clId="{BDE7B616-6F5C-4010-B530-A88978FDBFB7}" dt="2023-11-02T18:22:16.110" v="627" actId="1076"/>
          <ac:spMkLst>
            <pc:docMk/>
            <pc:sldMk cId="259471911" sldId="257"/>
            <ac:spMk id="8" creationId="{3ED0DEF7-BC35-1E97-BA93-6A99DF1E5627}"/>
          </ac:spMkLst>
        </pc:spChg>
        <pc:spChg chg="add del mod ord">
          <ac:chgData name="Monika Saradha" userId="2e48609fa13c237e" providerId="LiveId" clId="{BDE7B616-6F5C-4010-B530-A88978FDBFB7}" dt="2023-11-02T18:20:53.446" v="552" actId="478"/>
          <ac:spMkLst>
            <pc:docMk/>
            <pc:sldMk cId="259471911" sldId="257"/>
            <ac:spMk id="9" creationId="{5C7705F9-5612-B8E2-67DA-7E32D4B455C7}"/>
          </ac:spMkLst>
        </pc:spChg>
        <pc:graphicFrameChg chg="add del mod modGraphic">
          <ac:chgData name="Monika Saradha" userId="2e48609fa13c237e" providerId="LiveId" clId="{BDE7B616-6F5C-4010-B530-A88978FDBFB7}" dt="2023-11-02T18:05:26.368" v="480" actId="478"/>
          <ac:graphicFrameMkLst>
            <pc:docMk/>
            <pc:sldMk cId="259471911" sldId="257"/>
            <ac:graphicFrameMk id="4" creationId="{50E9792A-FF30-9648-E33E-1AEF4B1C5037}"/>
          </ac:graphicFrameMkLst>
        </pc:graphicFrameChg>
        <pc:graphicFrameChg chg="add mod modGraphic">
          <ac:chgData name="Monika Saradha" userId="2e48609fa13c237e" providerId="LiveId" clId="{BDE7B616-6F5C-4010-B530-A88978FDBFB7}" dt="2023-11-02T18:23:26.130" v="631" actId="1076"/>
          <ac:graphicFrameMkLst>
            <pc:docMk/>
            <pc:sldMk cId="259471911" sldId="257"/>
            <ac:graphicFrameMk id="5" creationId="{2F618715-3A97-0AD1-47C2-48587FB0548B}"/>
          </ac:graphicFrameMkLst>
        </pc:graphicFrameChg>
      </pc:sldChg>
      <pc:sldChg chg="addSp delSp modSp add mod ord modClrScheme chgLayout">
        <pc:chgData name="Monika Saradha" userId="2e48609fa13c237e" providerId="LiveId" clId="{BDE7B616-6F5C-4010-B530-A88978FDBFB7}" dt="2023-11-02T18:53:59.164" v="1124" actId="242"/>
        <pc:sldMkLst>
          <pc:docMk/>
          <pc:sldMk cId="3473160764" sldId="258"/>
        </pc:sldMkLst>
        <pc:spChg chg="add del mod">
          <ac:chgData name="Monika Saradha" userId="2e48609fa13c237e" providerId="LiveId" clId="{BDE7B616-6F5C-4010-B530-A88978FDBFB7}" dt="2023-11-02T18:19:48" v="528" actId="478"/>
          <ac:spMkLst>
            <pc:docMk/>
            <pc:sldMk cId="3473160764" sldId="258"/>
            <ac:spMk id="2" creationId="{5FE3B587-AEDA-B175-2DC4-53B083ABF60B}"/>
          </ac:spMkLst>
        </pc:spChg>
        <pc:spChg chg="add mod ord">
          <ac:chgData name="Monika Saradha" userId="2e48609fa13c237e" providerId="LiveId" clId="{BDE7B616-6F5C-4010-B530-A88978FDBFB7}" dt="2023-11-02T18:25:14.778" v="692" actId="207"/>
          <ac:spMkLst>
            <pc:docMk/>
            <pc:sldMk cId="3473160764" sldId="258"/>
            <ac:spMk id="3" creationId="{A3B0122F-147E-079C-74CE-52C2D118E27C}"/>
          </ac:spMkLst>
        </pc:spChg>
        <pc:spChg chg="add del mod ord">
          <ac:chgData name="Monika Saradha" userId="2e48609fa13c237e" providerId="LiveId" clId="{BDE7B616-6F5C-4010-B530-A88978FDBFB7}" dt="2023-11-02T18:28:42.871" v="711" actId="478"/>
          <ac:spMkLst>
            <pc:docMk/>
            <pc:sldMk cId="3473160764" sldId="258"/>
            <ac:spMk id="4" creationId="{419DA33D-7315-8F9B-A6B1-3FD8A2A0C2D0}"/>
          </ac:spMkLst>
        </pc:spChg>
        <pc:spChg chg="add del mod">
          <ac:chgData name="Monika Saradha" userId="2e48609fa13c237e" providerId="LiveId" clId="{BDE7B616-6F5C-4010-B530-A88978FDBFB7}" dt="2023-11-02T18:29:01.465" v="712" actId="3680"/>
          <ac:spMkLst>
            <pc:docMk/>
            <pc:sldMk cId="3473160764" sldId="258"/>
            <ac:spMk id="6" creationId="{2CD686FD-37D4-39B6-2523-62E0FA9A8810}"/>
          </ac:spMkLst>
        </pc:spChg>
        <pc:spChg chg="add mod">
          <ac:chgData name="Monika Saradha" userId="2e48609fa13c237e" providerId="LiveId" clId="{BDE7B616-6F5C-4010-B530-A88978FDBFB7}" dt="2023-11-02T18:33:59.041" v="760" actId="1076"/>
          <ac:spMkLst>
            <pc:docMk/>
            <pc:sldMk cId="3473160764" sldId="258"/>
            <ac:spMk id="8" creationId="{778D5E54-45CB-CA76-A168-F73E1EF4F38A}"/>
          </ac:spMkLst>
        </pc:spChg>
        <pc:spChg chg="add mod">
          <ac:chgData name="Monika Saradha" userId="2e48609fa13c237e" providerId="LiveId" clId="{BDE7B616-6F5C-4010-B530-A88978FDBFB7}" dt="2023-11-02T18:36:49.848" v="821" actId="404"/>
          <ac:spMkLst>
            <pc:docMk/>
            <pc:sldMk cId="3473160764" sldId="258"/>
            <ac:spMk id="9" creationId="{164F1B95-4EDB-8254-05A4-426D6857E4C4}"/>
          </ac:spMkLst>
        </pc:spChg>
        <pc:graphicFrameChg chg="add mod ord modGraphic">
          <ac:chgData name="Monika Saradha" userId="2e48609fa13c237e" providerId="LiveId" clId="{BDE7B616-6F5C-4010-B530-A88978FDBFB7}" dt="2023-11-02T18:53:59.164" v="1124" actId="242"/>
          <ac:graphicFrameMkLst>
            <pc:docMk/>
            <pc:sldMk cId="3473160764" sldId="258"/>
            <ac:graphicFrameMk id="7" creationId="{45CD943D-8968-B193-EFCA-FEADD79B9DBD}"/>
          </ac:graphicFrameMkLst>
        </pc:graphicFrameChg>
      </pc:sldChg>
      <pc:sldChg chg="addSp delSp modSp add mod">
        <pc:chgData name="Monika Saradha" userId="2e48609fa13c237e" providerId="LiveId" clId="{BDE7B616-6F5C-4010-B530-A88978FDBFB7}" dt="2023-11-02T18:46:57.555" v="977" actId="1036"/>
        <pc:sldMkLst>
          <pc:docMk/>
          <pc:sldMk cId="1508655620" sldId="259"/>
        </pc:sldMkLst>
        <pc:spChg chg="add mod">
          <ac:chgData name="Monika Saradha" userId="2e48609fa13c237e" providerId="LiveId" clId="{BDE7B616-6F5C-4010-B530-A88978FDBFB7}" dt="2023-11-02T18:46:51.979" v="973" actId="27636"/>
          <ac:spMkLst>
            <pc:docMk/>
            <pc:sldMk cId="1508655620" sldId="259"/>
            <ac:spMk id="2" creationId="{9F67B997-4908-62F6-C112-4578F7E9BE2F}"/>
          </ac:spMkLst>
        </pc:spChg>
        <pc:picChg chg="add mod">
          <ac:chgData name="Monika Saradha" userId="2e48609fa13c237e" providerId="LiveId" clId="{BDE7B616-6F5C-4010-B530-A88978FDBFB7}" dt="2023-11-02T18:46:57.555" v="977" actId="1036"/>
          <ac:picMkLst>
            <pc:docMk/>
            <pc:sldMk cId="1508655620" sldId="259"/>
            <ac:picMk id="7170" creationId="{9DCC9CC7-FEDF-793D-2DFD-2B26F18C4B01}"/>
          </ac:picMkLst>
        </pc:picChg>
        <pc:picChg chg="add del">
          <ac:chgData name="Monika Saradha" userId="2e48609fa13c237e" providerId="LiveId" clId="{BDE7B616-6F5C-4010-B530-A88978FDBFB7}" dt="2023-11-02T18:44:41.171" v="828"/>
          <ac:picMkLst>
            <pc:docMk/>
            <pc:sldMk cId="1508655620" sldId="259"/>
            <ac:picMk id="7172" creationId="{88D3ED9E-3579-7946-C65C-88A212FB5FD4}"/>
          </ac:picMkLst>
        </pc:picChg>
      </pc:sldChg>
      <pc:sldChg chg="addSp delSp modSp add mod">
        <pc:chgData name="Monika Saradha" userId="2e48609fa13c237e" providerId="LiveId" clId="{BDE7B616-6F5C-4010-B530-A88978FDBFB7}" dt="2023-11-02T20:50:16.429" v="1630" actId="1076"/>
        <pc:sldMkLst>
          <pc:docMk/>
          <pc:sldMk cId="2080204264" sldId="260"/>
        </pc:sldMkLst>
        <pc:spChg chg="add mod">
          <ac:chgData name="Monika Saradha" userId="2e48609fa13c237e" providerId="LiveId" clId="{BDE7B616-6F5C-4010-B530-A88978FDBFB7}" dt="2023-11-02T18:50:06.532" v="1016" actId="20577"/>
          <ac:spMkLst>
            <pc:docMk/>
            <pc:sldMk cId="2080204264" sldId="260"/>
            <ac:spMk id="2" creationId="{DD22816B-8862-A03B-01A4-C5579D3B3FF3}"/>
          </ac:spMkLst>
        </pc:spChg>
        <pc:spChg chg="add del">
          <ac:chgData name="Monika Saradha" userId="2e48609fa13c237e" providerId="LiveId" clId="{BDE7B616-6F5C-4010-B530-A88978FDBFB7}" dt="2023-11-02T20:10:54.130" v="1126"/>
          <ac:spMkLst>
            <pc:docMk/>
            <pc:sldMk cId="2080204264" sldId="260"/>
            <ac:spMk id="3" creationId="{EA046822-E215-CC55-114C-759790EC8BA4}"/>
          </ac:spMkLst>
        </pc:spChg>
        <pc:spChg chg="add del">
          <ac:chgData name="Monika Saradha" userId="2e48609fa13c237e" providerId="LiveId" clId="{BDE7B616-6F5C-4010-B530-A88978FDBFB7}" dt="2023-11-02T20:11:31.639" v="1131"/>
          <ac:spMkLst>
            <pc:docMk/>
            <pc:sldMk cId="2080204264" sldId="260"/>
            <ac:spMk id="5" creationId="{B86753EC-E908-5799-7897-797C067046D8}"/>
          </ac:spMkLst>
        </pc:spChg>
        <pc:spChg chg="add del">
          <ac:chgData name="Monika Saradha" userId="2e48609fa13c237e" providerId="LiveId" clId="{BDE7B616-6F5C-4010-B530-A88978FDBFB7}" dt="2023-11-02T20:11:53.323" v="1138"/>
          <ac:spMkLst>
            <pc:docMk/>
            <pc:sldMk cId="2080204264" sldId="260"/>
            <ac:spMk id="7" creationId="{5B8B65FF-D6EF-A98A-7549-8E29A281A843}"/>
          </ac:spMkLst>
        </pc:spChg>
        <pc:spChg chg="add del">
          <ac:chgData name="Monika Saradha" userId="2e48609fa13c237e" providerId="LiveId" clId="{BDE7B616-6F5C-4010-B530-A88978FDBFB7}" dt="2023-11-02T20:12:26.722" v="1147"/>
          <ac:spMkLst>
            <pc:docMk/>
            <pc:sldMk cId="2080204264" sldId="260"/>
            <ac:spMk id="9" creationId="{BE12BFAF-BEE0-DE72-E39B-0979467B9AAD}"/>
          </ac:spMkLst>
        </pc:spChg>
        <pc:spChg chg="add mod">
          <ac:chgData name="Monika Saradha" userId="2e48609fa13c237e" providerId="LiveId" clId="{BDE7B616-6F5C-4010-B530-A88978FDBFB7}" dt="2023-11-02T20:50:16.429" v="1630" actId="1076"/>
          <ac:spMkLst>
            <pc:docMk/>
            <pc:sldMk cId="2080204264" sldId="260"/>
            <ac:spMk id="11" creationId="{79B51A48-E1A2-1F89-6DE5-D86B3B0AAC87}"/>
          </ac:spMkLst>
        </pc:spChg>
        <pc:spChg chg="add mod">
          <ac:chgData name="Monika Saradha" userId="2e48609fa13c237e" providerId="LiveId" clId="{BDE7B616-6F5C-4010-B530-A88978FDBFB7}" dt="2023-11-02T20:50:11.421" v="1629" actId="1076"/>
          <ac:spMkLst>
            <pc:docMk/>
            <pc:sldMk cId="2080204264" sldId="260"/>
            <ac:spMk id="12" creationId="{06461466-0346-3055-5A46-17BDABED4591}"/>
          </ac:spMkLst>
        </pc:spChg>
        <pc:spChg chg="add mod">
          <ac:chgData name="Monika Saradha" userId="2e48609fa13c237e" providerId="LiveId" clId="{BDE7B616-6F5C-4010-B530-A88978FDBFB7}" dt="2023-11-02T20:50:01.523" v="1627" actId="1076"/>
          <ac:spMkLst>
            <pc:docMk/>
            <pc:sldMk cId="2080204264" sldId="260"/>
            <ac:spMk id="13" creationId="{4B744A05-4DC6-A6C5-DE1D-3262E15F39B3}"/>
          </ac:spMkLst>
        </pc:spChg>
        <pc:picChg chg="add mod">
          <ac:chgData name="Monika Saradha" userId="2e48609fa13c237e" providerId="LiveId" clId="{BDE7B616-6F5C-4010-B530-A88978FDBFB7}" dt="2023-11-02T20:13:17.421" v="1166" actId="1076"/>
          <ac:picMkLst>
            <pc:docMk/>
            <pc:sldMk cId="2080204264" sldId="260"/>
            <ac:picMk id="4" creationId="{01DBD4A1-5F7E-46F0-4138-ECB96BE844AD}"/>
          </ac:picMkLst>
        </pc:picChg>
        <pc:picChg chg="add mod">
          <ac:chgData name="Monika Saradha" userId="2e48609fa13c237e" providerId="LiveId" clId="{BDE7B616-6F5C-4010-B530-A88978FDBFB7}" dt="2023-11-02T20:50:08.022" v="1628" actId="1076"/>
          <ac:picMkLst>
            <pc:docMk/>
            <pc:sldMk cId="2080204264" sldId="260"/>
            <ac:picMk id="6" creationId="{E1838BAB-B9F5-04F4-7FED-819D887B6883}"/>
          </ac:picMkLst>
        </pc:picChg>
        <pc:picChg chg="add mod modCrop">
          <ac:chgData name="Monika Saradha" userId="2e48609fa13c237e" providerId="LiveId" clId="{BDE7B616-6F5C-4010-B530-A88978FDBFB7}" dt="2023-11-02T20:13:42.490" v="1171" actId="1076"/>
          <ac:picMkLst>
            <pc:docMk/>
            <pc:sldMk cId="2080204264" sldId="260"/>
            <ac:picMk id="8" creationId="{D21E0B03-7E73-7485-7657-F223A48EF842}"/>
          </ac:picMkLst>
        </pc:picChg>
        <pc:picChg chg="add del mod">
          <ac:chgData name="Monika Saradha" userId="2e48609fa13c237e" providerId="LiveId" clId="{BDE7B616-6F5C-4010-B530-A88978FDBFB7}" dt="2023-11-02T20:12:52.002" v="1158" actId="21"/>
          <ac:picMkLst>
            <pc:docMk/>
            <pc:sldMk cId="2080204264" sldId="260"/>
            <ac:picMk id="10" creationId="{797ED9BE-ABD8-D788-03BF-03CE5FE58B32}"/>
          </ac:picMkLst>
        </pc:picChg>
      </pc:sldChg>
      <pc:sldChg chg="addSp delSp modSp add mod">
        <pc:chgData name="Monika Saradha" userId="2e48609fa13c237e" providerId="LiveId" clId="{BDE7B616-6F5C-4010-B530-A88978FDBFB7}" dt="2023-11-02T20:49:13.825" v="1622" actId="1076"/>
        <pc:sldMkLst>
          <pc:docMk/>
          <pc:sldMk cId="1819625401" sldId="261"/>
        </pc:sldMkLst>
        <pc:spChg chg="add del mod">
          <ac:chgData name="Monika Saradha" userId="2e48609fa13c237e" providerId="LiveId" clId="{BDE7B616-6F5C-4010-B530-A88978FDBFB7}" dt="2023-11-02T18:50:23.117" v="1021" actId="478"/>
          <ac:spMkLst>
            <pc:docMk/>
            <pc:sldMk cId="1819625401" sldId="261"/>
            <ac:spMk id="2" creationId="{A157CEBF-4393-7EC9-A5AD-AD55F0336D75}"/>
          </ac:spMkLst>
        </pc:spChg>
        <pc:spChg chg="add del mod">
          <ac:chgData name="Monika Saradha" userId="2e48609fa13c237e" providerId="LiveId" clId="{BDE7B616-6F5C-4010-B530-A88978FDBFB7}" dt="2023-11-02T18:50:15.358" v="1018"/>
          <ac:spMkLst>
            <pc:docMk/>
            <pc:sldMk cId="1819625401" sldId="261"/>
            <ac:spMk id="3" creationId="{7074FEF5-3D89-A8A5-A940-4560CAEC30C1}"/>
          </ac:spMkLst>
        </pc:spChg>
        <pc:spChg chg="add del mod">
          <ac:chgData name="Monika Saradha" userId="2e48609fa13c237e" providerId="LiveId" clId="{BDE7B616-6F5C-4010-B530-A88978FDBFB7}" dt="2023-11-02T18:50:21.642" v="1020"/>
          <ac:spMkLst>
            <pc:docMk/>
            <pc:sldMk cId="1819625401" sldId="261"/>
            <ac:spMk id="4" creationId="{7F580A05-DD1B-FB9B-61C3-D9B42F32C428}"/>
          </ac:spMkLst>
        </pc:spChg>
        <pc:spChg chg="add mod">
          <ac:chgData name="Monika Saradha" userId="2e48609fa13c237e" providerId="LiveId" clId="{BDE7B616-6F5C-4010-B530-A88978FDBFB7}" dt="2023-11-02T18:50:23.963" v="1022"/>
          <ac:spMkLst>
            <pc:docMk/>
            <pc:sldMk cId="1819625401" sldId="261"/>
            <ac:spMk id="5" creationId="{AC5C34E2-2888-7F57-D864-C9C5B5A6D1A6}"/>
          </ac:spMkLst>
        </pc:spChg>
        <pc:spChg chg="add del">
          <ac:chgData name="Monika Saradha" userId="2e48609fa13c237e" providerId="LiveId" clId="{BDE7B616-6F5C-4010-B530-A88978FDBFB7}" dt="2023-11-02T20:13:59.458" v="1173"/>
          <ac:spMkLst>
            <pc:docMk/>
            <pc:sldMk cId="1819625401" sldId="261"/>
            <ac:spMk id="7" creationId="{0861E7FF-96EA-D2CF-0789-BB18AA370BD1}"/>
          </ac:spMkLst>
        </pc:spChg>
        <pc:spChg chg="add del mod">
          <ac:chgData name="Monika Saradha" userId="2e48609fa13c237e" providerId="LiveId" clId="{BDE7B616-6F5C-4010-B530-A88978FDBFB7}" dt="2023-11-02T20:27:57.609" v="1211"/>
          <ac:spMkLst>
            <pc:docMk/>
            <pc:sldMk cId="1819625401" sldId="261"/>
            <ac:spMk id="9" creationId="{B8474F5E-1AF2-F812-D3BB-59BA772DC21A}"/>
          </ac:spMkLst>
        </pc:spChg>
        <pc:spChg chg="add mod">
          <ac:chgData name="Monika Saradha" userId="2e48609fa13c237e" providerId="LiveId" clId="{BDE7B616-6F5C-4010-B530-A88978FDBFB7}" dt="2023-11-02T20:49:02.429" v="1621" actId="1076"/>
          <ac:spMkLst>
            <pc:docMk/>
            <pc:sldMk cId="1819625401" sldId="261"/>
            <ac:spMk id="10" creationId="{F37BCB56-FA27-0C5A-71ED-7DE06605105C}"/>
          </ac:spMkLst>
        </pc:spChg>
        <pc:spChg chg="add mod">
          <ac:chgData name="Monika Saradha" userId="2e48609fa13c237e" providerId="LiveId" clId="{BDE7B616-6F5C-4010-B530-A88978FDBFB7}" dt="2023-11-02T20:48:48.797" v="1618" actId="123"/>
          <ac:spMkLst>
            <pc:docMk/>
            <pc:sldMk cId="1819625401" sldId="261"/>
            <ac:spMk id="11" creationId="{B2CD2F57-0497-9418-9C59-716000D7B917}"/>
          </ac:spMkLst>
        </pc:spChg>
        <pc:picChg chg="add del mod">
          <ac:chgData name="Monika Saradha" userId="2e48609fa13c237e" providerId="LiveId" clId="{BDE7B616-6F5C-4010-B530-A88978FDBFB7}" dt="2023-11-02T20:23:25.022" v="1191" actId="478"/>
          <ac:picMkLst>
            <pc:docMk/>
            <pc:sldMk cId="1819625401" sldId="261"/>
            <ac:picMk id="6" creationId="{B9DA520B-F7A5-9184-8580-8FBB80DD66F8}"/>
          </ac:picMkLst>
        </pc:picChg>
        <pc:picChg chg="add del mod">
          <ac:chgData name="Monika Saradha" userId="2e48609fa13c237e" providerId="LiveId" clId="{BDE7B616-6F5C-4010-B530-A88978FDBFB7}" dt="2023-11-02T20:26:06.454" v="1192" actId="478"/>
          <ac:picMkLst>
            <pc:docMk/>
            <pc:sldMk cId="1819625401" sldId="261"/>
            <ac:picMk id="8" creationId="{37E1EBA3-8715-CE6A-B3BC-DBC03923070B}"/>
          </ac:picMkLst>
        </pc:picChg>
        <pc:picChg chg="add mod">
          <ac:chgData name="Monika Saradha" userId="2e48609fa13c237e" providerId="LiveId" clId="{BDE7B616-6F5C-4010-B530-A88978FDBFB7}" dt="2023-11-02T20:49:13.825" v="1622" actId="1076"/>
          <ac:picMkLst>
            <pc:docMk/>
            <pc:sldMk cId="1819625401" sldId="261"/>
            <ac:picMk id="5124" creationId="{5718DD12-0A2C-713A-FAF6-2477E6A5D129}"/>
          </ac:picMkLst>
        </pc:picChg>
        <pc:picChg chg="add mod">
          <ac:chgData name="Monika Saradha" userId="2e48609fa13c237e" providerId="LiveId" clId="{BDE7B616-6F5C-4010-B530-A88978FDBFB7}" dt="2023-11-02T20:48:14.239" v="1608" actId="1076"/>
          <ac:picMkLst>
            <pc:docMk/>
            <pc:sldMk cId="1819625401" sldId="261"/>
            <ac:picMk id="5126" creationId="{CDBF9358-F649-6EC3-3340-4432D77F0DCD}"/>
          </ac:picMkLst>
        </pc:picChg>
      </pc:sldChg>
      <pc:sldChg chg="addSp delSp modSp add mod ord">
        <pc:chgData name="Monika Saradha" userId="2e48609fa13c237e" providerId="LiveId" clId="{BDE7B616-6F5C-4010-B530-A88978FDBFB7}" dt="2023-11-02T20:46:36.989" v="1592" actId="113"/>
        <pc:sldMkLst>
          <pc:docMk/>
          <pc:sldMk cId="3800676508" sldId="262"/>
        </pc:sldMkLst>
        <pc:spChg chg="add mod">
          <ac:chgData name="Monika Saradha" userId="2e48609fa13c237e" providerId="LiveId" clId="{BDE7B616-6F5C-4010-B530-A88978FDBFB7}" dt="2023-11-02T18:50:32.816" v="1033" actId="20577"/>
          <ac:spMkLst>
            <pc:docMk/>
            <pc:sldMk cId="3800676508" sldId="262"/>
            <ac:spMk id="2" creationId="{D00538C2-6CD3-DAFD-70B2-0624A0AB59A8}"/>
          </ac:spMkLst>
        </pc:spChg>
        <pc:spChg chg="add mod">
          <ac:chgData name="Monika Saradha" userId="2e48609fa13c237e" providerId="LiveId" clId="{BDE7B616-6F5C-4010-B530-A88978FDBFB7}" dt="2023-11-02T20:46:36.989" v="1592" actId="113"/>
          <ac:spMkLst>
            <pc:docMk/>
            <pc:sldMk cId="3800676508" sldId="262"/>
            <ac:spMk id="4" creationId="{8630C771-C31D-A328-7115-51563D1D76E0}"/>
          </ac:spMkLst>
        </pc:spChg>
        <pc:spChg chg="add del mod">
          <ac:chgData name="Monika Saradha" userId="2e48609fa13c237e" providerId="LiveId" clId="{BDE7B616-6F5C-4010-B530-A88978FDBFB7}" dt="2023-11-02T20:45:53.507" v="1572"/>
          <ac:spMkLst>
            <pc:docMk/>
            <pc:sldMk cId="3800676508" sldId="262"/>
            <ac:spMk id="11" creationId="{656852F6-5C66-F6E5-4F9B-1C6A51A66A42}"/>
          </ac:spMkLst>
        </pc:spChg>
        <pc:graphicFrameChg chg="add del">
          <ac:chgData name="Monika Saradha" userId="2e48609fa13c237e" providerId="LiveId" clId="{BDE7B616-6F5C-4010-B530-A88978FDBFB7}" dt="2023-11-02T20:41:28.669" v="1545"/>
          <ac:graphicFrameMkLst>
            <pc:docMk/>
            <pc:sldMk cId="3800676508" sldId="262"/>
            <ac:graphicFrameMk id="5" creationId="{3DC012EE-934F-9031-3BDC-2C1B02CEB313}"/>
          </ac:graphicFrameMkLst>
        </pc:graphicFrameChg>
        <pc:graphicFrameChg chg="add del modGraphic">
          <ac:chgData name="Monika Saradha" userId="2e48609fa13c237e" providerId="LiveId" clId="{BDE7B616-6F5C-4010-B530-A88978FDBFB7}" dt="2023-11-02T20:41:33.709" v="1549" actId="478"/>
          <ac:graphicFrameMkLst>
            <pc:docMk/>
            <pc:sldMk cId="3800676508" sldId="262"/>
            <ac:graphicFrameMk id="6" creationId="{155E5266-6491-50D4-DDD9-3B422A056570}"/>
          </ac:graphicFrameMkLst>
        </pc:graphicFrameChg>
        <pc:graphicFrameChg chg="add del">
          <ac:chgData name="Monika Saradha" userId="2e48609fa13c237e" providerId="LiveId" clId="{BDE7B616-6F5C-4010-B530-A88978FDBFB7}" dt="2023-11-02T20:41:53.068" v="1553"/>
          <ac:graphicFrameMkLst>
            <pc:docMk/>
            <pc:sldMk cId="3800676508" sldId="262"/>
            <ac:graphicFrameMk id="7" creationId="{F9106EA9-44F5-BEA3-A03D-2A5FEDC2574B}"/>
          </ac:graphicFrameMkLst>
        </pc:graphicFrameChg>
        <pc:graphicFrameChg chg="add del">
          <ac:chgData name="Monika Saradha" userId="2e48609fa13c237e" providerId="LiveId" clId="{BDE7B616-6F5C-4010-B530-A88978FDBFB7}" dt="2023-11-02T20:42:51.814" v="1557"/>
          <ac:graphicFrameMkLst>
            <pc:docMk/>
            <pc:sldMk cId="3800676508" sldId="262"/>
            <ac:graphicFrameMk id="8" creationId="{B406FF1A-5EF1-CAE1-5899-E63BC311FDD3}"/>
          </ac:graphicFrameMkLst>
        </pc:graphicFrameChg>
        <pc:graphicFrameChg chg="add del">
          <ac:chgData name="Monika Saradha" userId="2e48609fa13c237e" providerId="LiveId" clId="{BDE7B616-6F5C-4010-B530-A88978FDBFB7}" dt="2023-11-02T20:42:53.884" v="1559"/>
          <ac:graphicFrameMkLst>
            <pc:docMk/>
            <pc:sldMk cId="3800676508" sldId="262"/>
            <ac:graphicFrameMk id="9" creationId="{B4960377-9E83-169C-430C-623D4A8D178E}"/>
          </ac:graphicFrameMkLst>
        </pc:graphicFrameChg>
      </pc:sldChg>
      <pc:sldChg chg="new del">
        <pc:chgData name="Monika Saradha" userId="2e48609fa13c237e" providerId="LiveId" clId="{BDE7B616-6F5C-4010-B530-A88978FDBFB7}" dt="2023-11-02T18:50:59.193" v="1037" actId="47"/>
        <pc:sldMkLst>
          <pc:docMk/>
          <pc:sldMk cId="948538620" sldId="263"/>
        </pc:sldMkLst>
      </pc:sldChg>
      <pc:sldChg chg="addSp modSp add del">
        <pc:chgData name="Monika Saradha" userId="2e48609fa13c237e" providerId="LiveId" clId="{BDE7B616-6F5C-4010-B530-A88978FDBFB7}" dt="2023-11-02T18:50:34.837" v="1034" actId="47"/>
        <pc:sldMkLst>
          <pc:docMk/>
          <pc:sldMk cId="1656297287" sldId="263"/>
        </pc:sldMkLst>
        <pc:spChg chg="add mod">
          <ac:chgData name="Monika Saradha" userId="2e48609fa13c237e" providerId="LiveId" clId="{BDE7B616-6F5C-4010-B530-A88978FDBFB7}" dt="2023-11-02T18:49:13.510" v="981"/>
          <ac:spMkLst>
            <pc:docMk/>
            <pc:sldMk cId="1656297287" sldId="263"/>
            <ac:spMk id="2" creationId="{F370A1C5-A9B0-4181-53C9-DCF2A3FD2931}"/>
          </ac:spMkLst>
        </pc:spChg>
      </pc:sldChg>
      <pc:sldChg chg="addSp modSp add mod">
        <pc:chgData name="Monika Saradha" userId="2e48609fa13c237e" providerId="LiveId" clId="{BDE7B616-6F5C-4010-B530-A88978FDBFB7}" dt="2023-11-02T20:47:17.065" v="1598" actId="1076"/>
        <pc:sldMkLst>
          <pc:docMk/>
          <pc:sldMk cId="2550992609" sldId="263"/>
        </pc:sldMkLst>
        <pc:spChg chg="add mod">
          <ac:chgData name="Monika Saradha" userId="2e48609fa13c237e" providerId="LiveId" clId="{BDE7B616-6F5C-4010-B530-A88978FDBFB7}" dt="2023-11-02T20:47:17.065" v="1598" actId="1076"/>
          <ac:spMkLst>
            <pc:docMk/>
            <pc:sldMk cId="2550992609" sldId="263"/>
            <ac:spMk id="2" creationId="{382F35C9-D912-87F9-694D-73C736433456}"/>
          </ac:spMkLst>
        </pc:spChg>
        <pc:spChg chg="mod">
          <ac:chgData name="Monika Saradha" userId="2e48609fa13c237e" providerId="LiveId" clId="{BDE7B616-6F5C-4010-B530-A88978FDBFB7}" dt="2023-11-02T18:51:12.194" v="1049" actId="20577"/>
          <ac:spMkLst>
            <pc:docMk/>
            <pc:sldMk cId="2550992609" sldId="263"/>
            <ac:spMk id="5" creationId="{AC5C34E2-2888-7F57-D864-C9C5B5A6D1A6}"/>
          </ac:spMkLst>
        </pc:spChg>
      </pc:sldChg>
      <pc:sldChg chg="new del">
        <pc:chgData name="Monika Saradha" userId="2e48609fa13c237e" providerId="LiveId" clId="{BDE7B616-6F5C-4010-B530-A88978FDBFB7}" dt="2023-11-02T18:51:17.153" v="1051" actId="680"/>
        <pc:sldMkLst>
          <pc:docMk/>
          <pc:sldMk cId="687410660" sldId="264"/>
        </pc:sldMkLst>
      </pc:sldChg>
      <pc:sldChg chg="addSp delSp modSp new mod">
        <pc:chgData name="Monika Saradha" userId="2e48609fa13c237e" providerId="LiveId" clId="{BDE7B616-6F5C-4010-B530-A88978FDBFB7}" dt="2023-11-02T18:52:57.302" v="1123" actId="1036"/>
        <pc:sldMkLst>
          <pc:docMk/>
          <pc:sldMk cId="1254307744" sldId="264"/>
        </pc:sldMkLst>
        <pc:spChg chg="del">
          <ac:chgData name="Monika Saradha" userId="2e48609fa13c237e" providerId="LiveId" clId="{BDE7B616-6F5C-4010-B530-A88978FDBFB7}" dt="2023-11-02T18:51:31.258" v="1053" actId="478"/>
          <ac:spMkLst>
            <pc:docMk/>
            <pc:sldMk cId="1254307744" sldId="264"/>
            <ac:spMk id="2" creationId="{FC307DE4-4F5D-DC39-B277-6BF0C581ED3F}"/>
          </ac:spMkLst>
        </pc:spChg>
        <pc:spChg chg="del">
          <ac:chgData name="Monika Saradha" userId="2e48609fa13c237e" providerId="LiveId" clId="{BDE7B616-6F5C-4010-B530-A88978FDBFB7}" dt="2023-11-02T18:51:33.031" v="1054" actId="478"/>
          <ac:spMkLst>
            <pc:docMk/>
            <pc:sldMk cId="1254307744" sldId="264"/>
            <ac:spMk id="3" creationId="{9FFE5370-D65D-C267-3016-030CF5F89236}"/>
          </ac:spMkLst>
        </pc:spChg>
        <pc:spChg chg="add mod">
          <ac:chgData name="Monika Saradha" userId="2e48609fa13c237e" providerId="LiveId" clId="{BDE7B616-6F5C-4010-B530-A88978FDBFB7}" dt="2023-11-02T18:52:57.302" v="1123" actId="1036"/>
          <ac:spMkLst>
            <pc:docMk/>
            <pc:sldMk cId="1254307744" sldId="264"/>
            <ac:spMk id="5" creationId="{CB49F0F0-172C-4572-9813-760C070F0A76}"/>
          </ac:spMkLst>
        </pc:spChg>
        <pc:spChg chg="add mod">
          <ac:chgData name="Monika Saradha" userId="2e48609fa13c237e" providerId="LiveId" clId="{BDE7B616-6F5C-4010-B530-A88978FDBFB7}" dt="2023-11-02T18:52:45.231" v="1115" actId="403"/>
          <ac:spMkLst>
            <pc:docMk/>
            <pc:sldMk cId="1254307744" sldId="264"/>
            <ac:spMk id="6" creationId="{36E7CF94-1461-B760-500B-21FB50842D11}"/>
          </ac:spMkLst>
        </pc:spChg>
        <pc:picChg chg="add mod">
          <ac:chgData name="Monika Saradha" userId="2e48609fa13c237e" providerId="LiveId" clId="{BDE7B616-6F5C-4010-B530-A88978FDBFB7}" dt="2023-11-02T18:52:57.302" v="1123" actId="1036"/>
          <ac:picMkLst>
            <pc:docMk/>
            <pc:sldMk cId="1254307744" sldId="264"/>
            <ac:picMk id="4" creationId="{E2A672A1-A216-EB0C-2E7F-C45462BDF1A9}"/>
          </ac:picMkLst>
        </pc:picChg>
      </pc:sldChg>
      <pc:sldChg chg="add del">
        <pc:chgData name="Monika Saradha" userId="2e48609fa13c237e" providerId="LiveId" clId="{BDE7B616-6F5C-4010-B530-A88978FDBFB7}" dt="2023-11-02T18:50:37.298" v="1035" actId="47"/>
        <pc:sldMkLst>
          <pc:docMk/>
          <pc:sldMk cId="3923179974" sldId="26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7E2F9C-2A05-4A89-A502-68CC76689CE2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66FF8A-6A4F-4B56-BB4F-77E65BB3971E}">
      <dgm:prSet phldrT="[Text]" custT="1"/>
      <dgm:spPr>
        <a:solidFill>
          <a:srgbClr val="FFD900"/>
        </a:solidFill>
      </dgm:spPr>
      <dgm:t>
        <a:bodyPr anchor="ctr"/>
        <a:lstStyle/>
        <a:p>
          <a:pPr>
            <a:lnSpc>
              <a:spcPct val="100000"/>
            </a:lnSpc>
          </a:pPr>
          <a:r>
            <a:rPr lang="en-US" sz="1050" b="1" i="0">
              <a:solidFill>
                <a:srgbClr val="05336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12% Growth in Customer Trust</a:t>
          </a:r>
          <a:endParaRPr lang="en-US" sz="1050" b="1" dirty="0">
            <a:solidFill>
              <a:srgbClr val="05336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C6051B-93B5-4A8E-84BE-D90A0C4B8D04}" type="parTrans" cxnId="{E8A8E568-C5FF-4C0B-85C2-FF277A0B6E10}">
      <dgm:prSet/>
      <dgm:spPr/>
      <dgm:t>
        <a:bodyPr/>
        <a:lstStyle/>
        <a:p>
          <a:endParaRPr lang="en-US"/>
        </a:p>
      </dgm:t>
    </dgm:pt>
    <dgm:pt modelId="{FEBB793B-6A61-4B1B-ADDC-C4EA0D744C52}" type="sibTrans" cxnId="{E8A8E568-C5FF-4C0B-85C2-FF277A0B6E10}">
      <dgm:prSet/>
      <dgm:spPr/>
      <dgm:t>
        <a:bodyPr/>
        <a:lstStyle/>
        <a:p>
          <a:endParaRPr lang="en-US"/>
        </a:p>
      </dgm:t>
    </dgm:pt>
    <dgm:pt modelId="{27159BE7-982D-42A9-AD14-9E0276D029DC}">
      <dgm:prSet phldrT="[Text]" custT="1"/>
      <dgm:spPr>
        <a:solidFill>
          <a:srgbClr val="FFD900"/>
        </a:solidFill>
      </dgm:spPr>
      <dgm:t>
        <a:bodyPr anchor="ctr"/>
        <a:lstStyle/>
        <a:p>
          <a:pPr>
            <a:lnSpc>
              <a:spcPct val="100000"/>
            </a:lnSpc>
          </a:pPr>
          <a:r>
            <a:rPr lang="en-US" sz="900" b="1" i="0">
              <a:solidFill>
                <a:srgbClr val="05336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10% Increase in NPS</a:t>
          </a:r>
          <a:endParaRPr lang="en-US" sz="900" b="1" dirty="0">
            <a:solidFill>
              <a:srgbClr val="05336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74C262-4345-4B48-B1DA-1859CCF42F7E}" type="parTrans" cxnId="{BC3AAC6A-ECF7-4099-BEE7-F1F992FD47D1}">
      <dgm:prSet/>
      <dgm:spPr>
        <a:solidFill>
          <a:srgbClr val="FFD900"/>
        </a:solidFill>
      </dgm:spPr>
      <dgm:t>
        <a:bodyPr anchor="ctr"/>
        <a:lstStyle/>
        <a:p>
          <a:pPr>
            <a:lnSpc>
              <a:spcPct val="100000"/>
            </a:lnSpc>
          </a:pPr>
          <a:endParaRPr lang="en-US" sz="1100" b="1">
            <a:solidFill>
              <a:srgbClr val="05336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062BCC-B85E-4F5C-B1DB-44A14C082353}" type="sibTrans" cxnId="{BC3AAC6A-ECF7-4099-BEE7-F1F992FD47D1}">
      <dgm:prSet/>
      <dgm:spPr/>
      <dgm:t>
        <a:bodyPr/>
        <a:lstStyle/>
        <a:p>
          <a:endParaRPr lang="en-US"/>
        </a:p>
      </dgm:t>
    </dgm:pt>
    <dgm:pt modelId="{79156DC2-7BE6-481C-B320-B77F85069BB8}">
      <dgm:prSet phldrT="[Text]" custT="1"/>
      <dgm:spPr>
        <a:solidFill>
          <a:srgbClr val="FFD900"/>
        </a:solidFill>
      </dgm:spPr>
      <dgm:t>
        <a:bodyPr anchor="ctr"/>
        <a:lstStyle/>
        <a:p>
          <a:pPr>
            <a:lnSpc>
              <a:spcPct val="100000"/>
            </a:lnSpc>
          </a:pPr>
          <a:r>
            <a:rPr lang="en-US" sz="800" b="1" i="0">
              <a:solidFill>
                <a:srgbClr val="05336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Strengthened Profit Margins</a:t>
          </a:r>
          <a:endParaRPr lang="en-US" sz="800" b="1" dirty="0">
            <a:solidFill>
              <a:srgbClr val="05336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C40DA93-6F03-4656-A375-B846CBEC4542}" type="parTrans" cxnId="{F0D6FAF2-857A-4CB2-8F8D-CEAD713F6DC2}">
      <dgm:prSet/>
      <dgm:spPr>
        <a:solidFill>
          <a:srgbClr val="FFD900"/>
        </a:solidFill>
      </dgm:spPr>
      <dgm:t>
        <a:bodyPr anchor="ctr"/>
        <a:lstStyle/>
        <a:p>
          <a:pPr>
            <a:lnSpc>
              <a:spcPct val="100000"/>
            </a:lnSpc>
          </a:pPr>
          <a:endParaRPr lang="en-US" sz="1100" b="1">
            <a:solidFill>
              <a:srgbClr val="05336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F74B49-C01C-42A4-968C-69514764DD50}" type="sibTrans" cxnId="{F0D6FAF2-857A-4CB2-8F8D-CEAD713F6DC2}">
      <dgm:prSet/>
      <dgm:spPr/>
      <dgm:t>
        <a:bodyPr/>
        <a:lstStyle/>
        <a:p>
          <a:endParaRPr lang="en-US"/>
        </a:p>
      </dgm:t>
    </dgm:pt>
    <dgm:pt modelId="{04B1246D-C4F2-4918-9ABA-3925537D9D7A}">
      <dgm:prSet phldrT="[Text]" custT="1"/>
      <dgm:spPr>
        <a:solidFill>
          <a:srgbClr val="FFD900"/>
        </a:solidFill>
      </dgm:spPr>
      <dgm:t>
        <a:bodyPr anchor="ctr"/>
        <a:lstStyle/>
        <a:p>
          <a:pPr>
            <a:lnSpc>
              <a:spcPct val="100000"/>
            </a:lnSpc>
          </a:pPr>
          <a:r>
            <a:rPr lang="en-US" sz="1050" b="1" i="0">
              <a:solidFill>
                <a:srgbClr val="05336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Increased Sales</a:t>
          </a:r>
          <a:endParaRPr lang="en-US" sz="1050" b="1" dirty="0">
            <a:solidFill>
              <a:srgbClr val="05336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0710DC-CE5A-4FAF-83FC-839BF8D225DA}" type="parTrans" cxnId="{1F730519-560E-40F6-B8E5-75535A5EB18B}">
      <dgm:prSet/>
      <dgm:spPr>
        <a:solidFill>
          <a:srgbClr val="FFD900"/>
        </a:solidFill>
      </dgm:spPr>
      <dgm:t>
        <a:bodyPr anchor="ctr"/>
        <a:lstStyle/>
        <a:p>
          <a:pPr>
            <a:lnSpc>
              <a:spcPct val="100000"/>
            </a:lnSpc>
          </a:pPr>
          <a:endParaRPr lang="en-US" sz="1100" b="1">
            <a:solidFill>
              <a:srgbClr val="05336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C76444-CE8D-4B1F-910C-01B6D0BADAE6}" type="sibTrans" cxnId="{1F730519-560E-40F6-B8E5-75535A5EB18B}">
      <dgm:prSet/>
      <dgm:spPr/>
      <dgm:t>
        <a:bodyPr/>
        <a:lstStyle/>
        <a:p>
          <a:endParaRPr lang="en-US"/>
        </a:p>
      </dgm:t>
    </dgm:pt>
    <dgm:pt modelId="{A91042A0-F3DE-4FE4-88E2-E4FC2E164230}" type="pres">
      <dgm:prSet presAssocID="{057E2F9C-2A05-4A89-A502-68CC76689CE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EA2BE15B-5A44-4C52-AEA0-22C2ABE51A58}" type="pres">
      <dgm:prSet presAssocID="{B666FF8A-6A4F-4B56-BB4F-77E65BB3971E}" presName="singleCycle" presStyleCnt="0"/>
      <dgm:spPr/>
    </dgm:pt>
    <dgm:pt modelId="{D9418B7A-4D44-40BC-827B-4C7BA0A0BBB0}" type="pres">
      <dgm:prSet presAssocID="{B666FF8A-6A4F-4B56-BB4F-77E65BB3971E}" presName="singleCenter" presStyleLbl="node1" presStyleIdx="0" presStyleCnt="4">
        <dgm:presLayoutVars>
          <dgm:chMax val="7"/>
          <dgm:chPref val="7"/>
        </dgm:presLayoutVars>
      </dgm:prSet>
      <dgm:spPr/>
    </dgm:pt>
    <dgm:pt modelId="{A0F42448-0F71-4C71-813F-74F981CD11C0}" type="pres">
      <dgm:prSet presAssocID="{B574C262-4345-4B48-B1DA-1859CCF42F7E}" presName="Name56" presStyleLbl="parChTrans1D2" presStyleIdx="0" presStyleCnt="3"/>
      <dgm:spPr/>
    </dgm:pt>
    <dgm:pt modelId="{9A03823C-2494-4DC0-8199-478A36477927}" type="pres">
      <dgm:prSet presAssocID="{27159BE7-982D-42A9-AD14-9E0276D029DC}" presName="text0" presStyleLbl="node1" presStyleIdx="1" presStyleCnt="4">
        <dgm:presLayoutVars>
          <dgm:bulletEnabled val="1"/>
        </dgm:presLayoutVars>
      </dgm:prSet>
      <dgm:spPr/>
    </dgm:pt>
    <dgm:pt modelId="{7CBED344-187D-4D60-B266-683E63CC7197}" type="pres">
      <dgm:prSet presAssocID="{2C40DA93-6F03-4656-A375-B846CBEC4542}" presName="Name56" presStyleLbl="parChTrans1D2" presStyleIdx="1" presStyleCnt="3"/>
      <dgm:spPr/>
    </dgm:pt>
    <dgm:pt modelId="{62611C0A-F334-4005-A964-B32D94669824}" type="pres">
      <dgm:prSet presAssocID="{79156DC2-7BE6-481C-B320-B77F85069BB8}" presName="text0" presStyleLbl="node1" presStyleIdx="2" presStyleCnt="4">
        <dgm:presLayoutVars>
          <dgm:bulletEnabled val="1"/>
        </dgm:presLayoutVars>
      </dgm:prSet>
      <dgm:spPr/>
    </dgm:pt>
    <dgm:pt modelId="{31147C95-2ED4-4D58-B947-38F9200D9A98}" type="pres">
      <dgm:prSet presAssocID="{300710DC-CE5A-4FAF-83FC-839BF8D225DA}" presName="Name56" presStyleLbl="parChTrans1D2" presStyleIdx="2" presStyleCnt="3"/>
      <dgm:spPr/>
    </dgm:pt>
    <dgm:pt modelId="{B97242B4-E256-41A0-896F-958B409E280E}" type="pres">
      <dgm:prSet presAssocID="{04B1246D-C4F2-4918-9ABA-3925537D9D7A}" presName="text0" presStyleLbl="node1" presStyleIdx="3" presStyleCnt="4">
        <dgm:presLayoutVars>
          <dgm:bulletEnabled val="1"/>
        </dgm:presLayoutVars>
      </dgm:prSet>
      <dgm:spPr/>
    </dgm:pt>
  </dgm:ptLst>
  <dgm:cxnLst>
    <dgm:cxn modelId="{AE8B0C0F-188D-43FF-B30B-95A619599B65}" type="presOf" srcId="{300710DC-CE5A-4FAF-83FC-839BF8D225DA}" destId="{31147C95-2ED4-4D58-B947-38F9200D9A98}" srcOrd="0" destOrd="0" presId="urn:microsoft.com/office/officeart/2008/layout/RadialCluster"/>
    <dgm:cxn modelId="{1F730519-560E-40F6-B8E5-75535A5EB18B}" srcId="{B666FF8A-6A4F-4B56-BB4F-77E65BB3971E}" destId="{04B1246D-C4F2-4918-9ABA-3925537D9D7A}" srcOrd="2" destOrd="0" parTransId="{300710DC-CE5A-4FAF-83FC-839BF8D225DA}" sibTransId="{49C76444-CE8D-4B1F-910C-01B6D0BADAE6}"/>
    <dgm:cxn modelId="{1997911B-CB48-445A-9319-4C092023F50C}" type="presOf" srcId="{27159BE7-982D-42A9-AD14-9E0276D029DC}" destId="{9A03823C-2494-4DC0-8199-478A36477927}" srcOrd="0" destOrd="0" presId="urn:microsoft.com/office/officeart/2008/layout/RadialCluster"/>
    <dgm:cxn modelId="{E8A8E568-C5FF-4C0B-85C2-FF277A0B6E10}" srcId="{057E2F9C-2A05-4A89-A502-68CC76689CE2}" destId="{B666FF8A-6A4F-4B56-BB4F-77E65BB3971E}" srcOrd="0" destOrd="0" parTransId="{EFC6051B-93B5-4A8E-84BE-D90A0C4B8D04}" sibTransId="{FEBB793B-6A61-4B1B-ADDC-C4EA0D744C52}"/>
    <dgm:cxn modelId="{BC3AAC6A-ECF7-4099-BEE7-F1F992FD47D1}" srcId="{B666FF8A-6A4F-4B56-BB4F-77E65BB3971E}" destId="{27159BE7-982D-42A9-AD14-9E0276D029DC}" srcOrd="0" destOrd="0" parTransId="{B574C262-4345-4B48-B1DA-1859CCF42F7E}" sibTransId="{6E062BCC-B85E-4F5C-B1DB-44A14C082353}"/>
    <dgm:cxn modelId="{B6969786-7D31-4644-8A09-31D7428DBC7D}" type="presOf" srcId="{B666FF8A-6A4F-4B56-BB4F-77E65BB3971E}" destId="{D9418B7A-4D44-40BC-827B-4C7BA0A0BBB0}" srcOrd="0" destOrd="0" presId="urn:microsoft.com/office/officeart/2008/layout/RadialCluster"/>
    <dgm:cxn modelId="{AC1AE0A6-87B5-46CC-8F3E-1EC4B1565715}" type="presOf" srcId="{04B1246D-C4F2-4918-9ABA-3925537D9D7A}" destId="{B97242B4-E256-41A0-896F-958B409E280E}" srcOrd="0" destOrd="0" presId="urn:microsoft.com/office/officeart/2008/layout/RadialCluster"/>
    <dgm:cxn modelId="{4BA74FBA-35B1-4860-B838-7F0A9E0DE0E9}" type="presOf" srcId="{2C40DA93-6F03-4656-A375-B846CBEC4542}" destId="{7CBED344-187D-4D60-B266-683E63CC7197}" srcOrd="0" destOrd="0" presId="urn:microsoft.com/office/officeart/2008/layout/RadialCluster"/>
    <dgm:cxn modelId="{8D2008C7-1DAC-4FC0-9222-1D6D35C248A7}" type="presOf" srcId="{057E2F9C-2A05-4A89-A502-68CC76689CE2}" destId="{A91042A0-F3DE-4FE4-88E2-E4FC2E164230}" srcOrd="0" destOrd="0" presId="urn:microsoft.com/office/officeart/2008/layout/RadialCluster"/>
    <dgm:cxn modelId="{F0D6FAF2-857A-4CB2-8F8D-CEAD713F6DC2}" srcId="{B666FF8A-6A4F-4B56-BB4F-77E65BB3971E}" destId="{79156DC2-7BE6-481C-B320-B77F85069BB8}" srcOrd="1" destOrd="0" parTransId="{2C40DA93-6F03-4656-A375-B846CBEC4542}" sibTransId="{3BF74B49-C01C-42A4-968C-69514764DD50}"/>
    <dgm:cxn modelId="{EA21C7F7-92EA-41F1-AB20-C7DFAB299A55}" type="presOf" srcId="{B574C262-4345-4B48-B1DA-1859CCF42F7E}" destId="{A0F42448-0F71-4C71-813F-74F981CD11C0}" srcOrd="0" destOrd="0" presId="urn:microsoft.com/office/officeart/2008/layout/RadialCluster"/>
    <dgm:cxn modelId="{5E1889FA-91BD-4F47-BE8F-D2382C08002D}" type="presOf" srcId="{79156DC2-7BE6-481C-B320-B77F85069BB8}" destId="{62611C0A-F334-4005-A964-B32D94669824}" srcOrd="0" destOrd="0" presId="urn:microsoft.com/office/officeart/2008/layout/RadialCluster"/>
    <dgm:cxn modelId="{487BB576-0656-43CF-976F-161E48B126B1}" type="presParOf" srcId="{A91042A0-F3DE-4FE4-88E2-E4FC2E164230}" destId="{EA2BE15B-5A44-4C52-AEA0-22C2ABE51A58}" srcOrd="0" destOrd="0" presId="urn:microsoft.com/office/officeart/2008/layout/RadialCluster"/>
    <dgm:cxn modelId="{F910739C-ED93-413F-83A1-1C5051D57BFB}" type="presParOf" srcId="{EA2BE15B-5A44-4C52-AEA0-22C2ABE51A58}" destId="{D9418B7A-4D44-40BC-827B-4C7BA0A0BBB0}" srcOrd="0" destOrd="0" presId="urn:microsoft.com/office/officeart/2008/layout/RadialCluster"/>
    <dgm:cxn modelId="{5EE22E25-34AE-4236-9226-8403A1C1B24C}" type="presParOf" srcId="{EA2BE15B-5A44-4C52-AEA0-22C2ABE51A58}" destId="{A0F42448-0F71-4C71-813F-74F981CD11C0}" srcOrd="1" destOrd="0" presId="urn:microsoft.com/office/officeart/2008/layout/RadialCluster"/>
    <dgm:cxn modelId="{8DEC07DA-E10E-4E01-AEBA-0F101F192653}" type="presParOf" srcId="{EA2BE15B-5A44-4C52-AEA0-22C2ABE51A58}" destId="{9A03823C-2494-4DC0-8199-478A36477927}" srcOrd="2" destOrd="0" presId="urn:microsoft.com/office/officeart/2008/layout/RadialCluster"/>
    <dgm:cxn modelId="{94922E4F-C7BB-4215-A790-CDAD30EC55CA}" type="presParOf" srcId="{EA2BE15B-5A44-4C52-AEA0-22C2ABE51A58}" destId="{7CBED344-187D-4D60-B266-683E63CC7197}" srcOrd="3" destOrd="0" presId="urn:microsoft.com/office/officeart/2008/layout/RadialCluster"/>
    <dgm:cxn modelId="{A541EB9C-BD1D-4452-B736-F7E22066E737}" type="presParOf" srcId="{EA2BE15B-5A44-4C52-AEA0-22C2ABE51A58}" destId="{62611C0A-F334-4005-A964-B32D94669824}" srcOrd="4" destOrd="0" presId="urn:microsoft.com/office/officeart/2008/layout/RadialCluster"/>
    <dgm:cxn modelId="{0A83AE06-E3FF-4707-ACD5-222E0DFCBA15}" type="presParOf" srcId="{EA2BE15B-5A44-4C52-AEA0-22C2ABE51A58}" destId="{31147C95-2ED4-4D58-B947-38F9200D9A98}" srcOrd="5" destOrd="0" presId="urn:microsoft.com/office/officeart/2008/layout/RadialCluster"/>
    <dgm:cxn modelId="{A93FB201-0A98-49F5-8C84-411E54D151BA}" type="presParOf" srcId="{EA2BE15B-5A44-4C52-AEA0-22C2ABE51A58}" destId="{B97242B4-E256-41A0-896F-958B409E280E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18B7A-4D44-40BC-827B-4C7BA0A0BBB0}">
      <dsp:nvSpPr>
        <dsp:cNvPr id="0" name=""/>
        <dsp:cNvSpPr/>
      </dsp:nvSpPr>
      <dsp:spPr>
        <a:xfrm>
          <a:off x="1783864" y="1746828"/>
          <a:ext cx="1126418" cy="1126418"/>
        </a:xfrm>
        <a:prstGeom prst="roundRect">
          <a:avLst/>
        </a:prstGeom>
        <a:solidFill>
          <a:srgbClr val="FFD9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i="0" kern="1200">
              <a:solidFill>
                <a:srgbClr val="05336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12% Growth in Customer Trust</a:t>
          </a:r>
          <a:endParaRPr lang="en-US" sz="1050" b="1" kern="1200" dirty="0">
            <a:solidFill>
              <a:srgbClr val="05336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38851" y="1801815"/>
        <a:ext cx="1016444" cy="1016444"/>
      </dsp:txXfrm>
    </dsp:sp>
    <dsp:sp modelId="{A0F42448-0F71-4C71-813F-74F981CD11C0}">
      <dsp:nvSpPr>
        <dsp:cNvPr id="0" name=""/>
        <dsp:cNvSpPr/>
      </dsp:nvSpPr>
      <dsp:spPr>
        <a:xfrm rot="16200000">
          <a:off x="1952006" y="1351761"/>
          <a:ext cx="79013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013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03823C-2494-4DC0-8199-478A36477927}">
      <dsp:nvSpPr>
        <dsp:cNvPr id="0" name=""/>
        <dsp:cNvSpPr/>
      </dsp:nvSpPr>
      <dsp:spPr>
        <a:xfrm>
          <a:off x="1969723" y="201992"/>
          <a:ext cx="754700" cy="754700"/>
        </a:xfrm>
        <a:prstGeom prst="roundRect">
          <a:avLst/>
        </a:prstGeom>
        <a:solidFill>
          <a:srgbClr val="FFD9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>
              <a:solidFill>
                <a:srgbClr val="05336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10% Increase in NPS</a:t>
          </a:r>
          <a:endParaRPr lang="en-US" sz="900" b="1" kern="1200" dirty="0">
            <a:solidFill>
              <a:srgbClr val="05336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06564" y="238833"/>
        <a:ext cx="681018" cy="681018"/>
      </dsp:txXfrm>
    </dsp:sp>
    <dsp:sp modelId="{7CBED344-187D-4D60-B266-683E63CC7197}">
      <dsp:nvSpPr>
        <dsp:cNvPr id="0" name=""/>
        <dsp:cNvSpPr/>
      </dsp:nvSpPr>
      <dsp:spPr>
        <a:xfrm rot="1800000">
          <a:off x="2867101" y="2796365"/>
          <a:ext cx="64463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463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611C0A-F334-4005-A964-B32D94669824}">
      <dsp:nvSpPr>
        <dsp:cNvPr id="0" name=""/>
        <dsp:cNvSpPr/>
      </dsp:nvSpPr>
      <dsp:spPr>
        <a:xfrm>
          <a:off x="3468549" y="2798035"/>
          <a:ext cx="754700" cy="754700"/>
        </a:xfrm>
        <a:prstGeom prst="roundRect">
          <a:avLst/>
        </a:prstGeom>
        <a:solidFill>
          <a:srgbClr val="FFD9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355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>
              <a:solidFill>
                <a:srgbClr val="05336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Strengthened Profit Margins</a:t>
          </a:r>
          <a:endParaRPr lang="en-US" sz="800" b="1" kern="1200" dirty="0">
            <a:solidFill>
              <a:srgbClr val="05336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05390" y="2834876"/>
        <a:ext cx="681018" cy="681018"/>
      </dsp:txXfrm>
    </dsp:sp>
    <dsp:sp modelId="{31147C95-2ED4-4D58-B947-38F9200D9A98}">
      <dsp:nvSpPr>
        <dsp:cNvPr id="0" name=""/>
        <dsp:cNvSpPr/>
      </dsp:nvSpPr>
      <dsp:spPr>
        <a:xfrm rot="9000000">
          <a:off x="1182416" y="2796365"/>
          <a:ext cx="64463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463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7242B4-E256-41A0-896F-958B409E280E}">
      <dsp:nvSpPr>
        <dsp:cNvPr id="0" name=""/>
        <dsp:cNvSpPr/>
      </dsp:nvSpPr>
      <dsp:spPr>
        <a:xfrm>
          <a:off x="470897" y="2798035"/>
          <a:ext cx="754700" cy="754700"/>
        </a:xfrm>
        <a:prstGeom prst="roundRect">
          <a:avLst/>
        </a:prstGeom>
        <a:solidFill>
          <a:srgbClr val="FFD9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i="0" kern="1200">
              <a:solidFill>
                <a:srgbClr val="05336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Increased Sales</a:t>
          </a:r>
          <a:endParaRPr lang="en-US" sz="1050" b="1" kern="1200" dirty="0">
            <a:solidFill>
              <a:srgbClr val="05336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7738" y="2834876"/>
        <a:ext cx="681018" cy="681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5DF4-9DE2-47C7-A46C-72A63352C0E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AFDB6-9997-43F3-AA16-3424F6655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6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5DF4-9DE2-47C7-A46C-72A63352C0E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AFDB6-9997-43F3-AA16-3424F6655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8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5DF4-9DE2-47C7-A46C-72A63352C0E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AFDB6-9997-43F3-AA16-3424F6655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3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5DF4-9DE2-47C7-A46C-72A63352C0E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AFDB6-9997-43F3-AA16-3424F6655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4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5DF4-9DE2-47C7-A46C-72A63352C0E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AFDB6-9997-43F3-AA16-3424F6655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6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5DF4-9DE2-47C7-A46C-72A63352C0E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AFDB6-9997-43F3-AA16-3424F6655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5DF4-9DE2-47C7-A46C-72A63352C0E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AFDB6-9997-43F3-AA16-3424F6655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6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5DF4-9DE2-47C7-A46C-72A63352C0E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AFDB6-9997-43F3-AA16-3424F6655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4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5DF4-9DE2-47C7-A46C-72A63352C0E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AFDB6-9997-43F3-AA16-3424F6655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5DF4-9DE2-47C7-A46C-72A63352C0E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AFDB6-9997-43F3-AA16-3424F6655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2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5DF4-9DE2-47C7-A46C-72A63352C0E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AFDB6-9997-43F3-AA16-3424F6655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9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B5DF4-9DE2-47C7-A46C-72A63352C0E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AFDB6-9997-43F3-AA16-3424F6655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9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EEA86A-EF25-F835-A7D3-35CAA51BA92E}"/>
              </a:ext>
            </a:extLst>
          </p:cNvPr>
          <p:cNvSpPr txBox="1"/>
          <p:nvPr/>
        </p:nvSpPr>
        <p:spPr>
          <a:xfrm>
            <a:off x="3184987" y="4830804"/>
            <a:ext cx="6287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533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Promoter Score Analysis </a:t>
            </a:r>
          </a:p>
        </p:txBody>
      </p:sp>
      <p:pic>
        <p:nvPicPr>
          <p:cNvPr id="1028" name="Picture 4" descr="CarMax: Used Cars for Sale 2.55.1 APK Download by CarMax Enterprise  Services, LLC - APKMirror">
            <a:extLst>
              <a:ext uri="{FF2B5EF4-FFF2-40B4-BE49-F238E27FC236}">
                <a16:creationId xmlns:a16="http://schemas.microsoft.com/office/drawing/2014/main" id="{9E35593B-8A0C-FA6A-3D3E-C5DA961B8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828" y="344112"/>
            <a:ext cx="3592343" cy="359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533CCF-69BA-7457-DCAC-2A8CC7C2E4C8}"/>
              </a:ext>
            </a:extLst>
          </p:cNvPr>
          <p:cNvSpPr txBox="1"/>
          <p:nvPr/>
        </p:nvSpPr>
        <p:spPr>
          <a:xfrm>
            <a:off x="7674796" y="5707968"/>
            <a:ext cx="4435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533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</a:p>
          <a:p>
            <a:r>
              <a:rPr lang="en-US" dirty="0">
                <a:solidFill>
                  <a:srgbClr val="0533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Monika Saradha, Consumer Insights Analyst</a:t>
            </a:r>
          </a:p>
          <a:p>
            <a:r>
              <a:rPr lang="en-US" dirty="0">
                <a:solidFill>
                  <a:srgbClr val="0533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Prachi Sharma, Consumer Insights Analyst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D62457-F870-754C-7B3E-819859923A59}"/>
              </a:ext>
            </a:extLst>
          </p:cNvPr>
          <p:cNvSpPr txBox="1"/>
          <p:nvPr/>
        </p:nvSpPr>
        <p:spPr>
          <a:xfrm>
            <a:off x="3184988" y="3936455"/>
            <a:ext cx="6287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D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way car buying should be!</a:t>
            </a:r>
          </a:p>
        </p:txBody>
      </p:sp>
    </p:spTree>
    <p:extLst>
      <p:ext uri="{BB962C8B-B14F-4D97-AF65-F5344CB8AC3E}">
        <p14:creationId xmlns:p14="http://schemas.microsoft.com/office/powerpoint/2010/main" val="31828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rmax">
            <a:extLst>
              <a:ext uri="{FF2B5EF4-FFF2-40B4-BE49-F238E27FC236}">
                <a16:creationId xmlns:a16="http://schemas.microsoft.com/office/drawing/2014/main" id="{42EEF2EA-4E12-BABA-DE18-8895BBFD8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514" y="6221838"/>
            <a:ext cx="2412875" cy="49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F97CC0-BCA1-1806-D460-902D1C702FDB}"/>
              </a:ext>
            </a:extLst>
          </p:cNvPr>
          <p:cNvSpPr txBox="1"/>
          <p:nvPr/>
        </p:nvSpPr>
        <p:spPr>
          <a:xfrm>
            <a:off x="1010292" y="2393877"/>
            <a:ext cx="10171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31.1% </a:t>
            </a:r>
            <a:r>
              <a:rPr lang="en-US" sz="2400" dirty="0">
                <a:solidFill>
                  <a:srgbClr val="0533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decrease in gross profits over a three-month period </a:t>
            </a:r>
            <a:r>
              <a:rPr lang="en-US" dirty="0">
                <a:solidFill>
                  <a:srgbClr val="0533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Report 2023 Q3 </a:t>
            </a:r>
          </a:p>
          <a:p>
            <a:endParaRPr lang="en-US" dirty="0">
              <a:solidFill>
                <a:srgbClr val="0533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5336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NPS </a:t>
            </a:r>
            <a:r>
              <a:rPr lang="en-US" sz="2400" i="0" dirty="0">
                <a:solidFill>
                  <a:srgbClr val="05336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i="0" dirty="0">
                <a:solidFill>
                  <a:srgbClr val="05336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it's a key driver of profitability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0" dirty="0">
              <a:solidFill>
                <a:srgbClr val="05336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533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533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533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rgbClr val="0533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56A617-93F3-3A2B-453A-4404F43A422E}"/>
              </a:ext>
            </a:extLst>
          </p:cNvPr>
          <p:cNvSpPr txBox="1"/>
          <p:nvPr/>
        </p:nvSpPr>
        <p:spPr>
          <a:xfrm>
            <a:off x="1010292" y="1563015"/>
            <a:ext cx="8986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D9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$16 million </a:t>
            </a:r>
            <a:r>
              <a:rPr lang="en-US" sz="2400" b="1" dirty="0">
                <a:solidFill>
                  <a:srgbClr val="05336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dirty="0">
                <a:solidFill>
                  <a:srgbClr val="0533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2% Increase in NPS</a:t>
            </a:r>
            <a:r>
              <a:rPr lang="en-US" sz="2800" b="1" dirty="0">
                <a:solidFill>
                  <a:srgbClr val="05336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sz="2400" b="1" dirty="0">
              <a:solidFill>
                <a:srgbClr val="0533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F618715-3A97-0AD1-47C2-48587FB054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8638539"/>
              </p:ext>
            </p:extLst>
          </p:nvPr>
        </p:nvGraphicFramePr>
        <p:xfrm>
          <a:off x="4881366" y="2966122"/>
          <a:ext cx="4694148" cy="3754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3ED0DEF7-BC35-1E97-BA93-6A99DF1E5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852" y="657232"/>
            <a:ext cx="3500063" cy="90578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533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PROFIT!!!</a:t>
            </a:r>
          </a:p>
        </p:txBody>
      </p:sp>
    </p:spTree>
    <p:extLst>
      <p:ext uri="{BB962C8B-B14F-4D97-AF65-F5344CB8AC3E}">
        <p14:creationId xmlns:p14="http://schemas.microsoft.com/office/powerpoint/2010/main" val="25947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rmax">
            <a:extLst>
              <a:ext uri="{FF2B5EF4-FFF2-40B4-BE49-F238E27FC236}">
                <a16:creationId xmlns:a16="http://schemas.microsoft.com/office/drawing/2014/main" id="{42EEF2EA-4E12-BABA-DE18-8895BBFD8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514" y="6221838"/>
            <a:ext cx="2412875" cy="49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3B0122F-147E-079C-74CE-52C2D118E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533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5CD943D-8968-B193-EFCA-FEADD79B9D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9922845"/>
              </p:ext>
            </p:extLst>
          </p:nvPr>
        </p:nvGraphicFramePr>
        <p:xfrm>
          <a:off x="349726" y="2236586"/>
          <a:ext cx="11492548" cy="3496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5848">
                  <a:extLst>
                    <a:ext uri="{9D8B030D-6E8A-4147-A177-3AD203B41FA5}">
                      <a16:colId xmlns:a16="http://schemas.microsoft.com/office/drawing/2014/main" val="301399360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7683825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8855601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43372969"/>
                    </a:ext>
                  </a:extLst>
                </a:gridCol>
              </a:tblGrid>
              <a:tr h="781108">
                <a:tc>
                  <a:txBody>
                    <a:bodyPr/>
                    <a:lstStyle/>
                    <a:p>
                      <a:pPr algn="ctr" fontAlgn="b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Increase in NPS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Revenue Increase (USD)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Profit Increase (USD)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716774"/>
                  </a:ext>
                </a:extLst>
              </a:tr>
              <a:tr h="452547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Enhance Service Plans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$200 million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$16 million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8324561"/>
                  </a:ext>
                </a:extLst>
              </a:tr>
              <a:tr h="452547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Proactive Customer Engagement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$100 million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$8 million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3470195"/>
                  </a:ext>
                </a:extLst>
              </a:tr>
              <a:tr h="452547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Inventory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$150 million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$12 million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4307187"/>
                  </a:ext>
                </a:extLst>
              </a:tr>
              <a:tr h="452547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Streamline Test Drive Processes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$100 million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$8 million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534983"/>
                  </a:ext>
                </a:extLst>
              </a:tr>
              <a:tr h="452547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Understand Customer Preferences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$100 million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$8 million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4139043"/>
                  </a:ext>
                </a:extLst>
              </a:tr>
              <a:tr h="452547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Combined Impact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US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$650 million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$52 million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100575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78D5E54-45CB-CA76-A168-F73E1EF4F38A}"/>
              </a:ext>
            </a:extLst>
          </p:cNvPr>
          <p:cNvSpPr txBox="1"/>
          <p:nvPr/>
        </p:nvSpPr>
        <p:spPr>
          <a:xfrm>
            <a:off x="3563622" y="1516891"/>
            <a:ext cx="506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533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Five critical levers that drive NPS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4F1B95-4EDB-8254-05A4-426D6857E4C4}"/>
              </a:ext>
            </a:extLst>
          </p:cNvPr>
          <p:cNvSpPr txBox="1"/>
          <p:nvPr/>
        </p:nvSpPr>
        <p:spPr>
          <a:xfrm>
            <a:off x="349726" y="5792741"/>
            <a:ext cx="5804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Calculations based on Financial Report CarMax 2023</a:t>
            </a:r>
          </a:p>
        </p:txBody>
      </p:sp>
    </p:spTree>
    <p:extLst>
      <p:ext uri="{BB962C8B-B14F-4D97-AF65-F5344CB8AC3E}">
        <p14:creationId xmlns:p14="http://schemas.microsoft.com/office/powerpoint/2010/main" val="347316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rmax">
            <a:extLst>
              <a:ext uri="{FF2B5EF4-FFF2-40B4-BE49-F238E27FC236}">
                <a16:creationId xmlns:a16="http://schemas.microsoft.com/office/drawing/2014/main" id="{42EEF2EA-4E12-BABA-DE18-8895BBFD8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514" y="6221838"/>
            <a:ext cx="2412875" cy="49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9DCC9CC7-FEDF-793D-2DFD-2B26F18C4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06" y="1232899"/>
            <a:ext cx="8664396" cy="514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9F67B997-4908-62F6-C112-4578F7E9BE2F}"/>
              </a:ext>
            </a:extLst>
          </p:cNvPr>
          <p:cNvSpPr txBox="1">
            <a:spLocks/>
          </p:cNvSpPr>
          <p:nvPr/>
        </p:nvSpPr>
        <p:spPr>
          <a:xfrm>
            <a:off x="725185" y="256855"/>
            <a:ext cx="7524963" cy="7911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rgbClr val="0533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 of various levers on NPS</a:t>
            </a:r>
          </a:p>
        </p:txBody>
      </p:sp>
    </p:spTree>
    <p:extLst>
      <p:ext uri="{BB962C8B-B14F-4D97-AF65-F5344CB8AC3E}">
        <p14:creationId xmlns:p14="http://schemas.microsoft.com/office/powerpoint/2010/main" val="150865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rmax">
            <a:extLst>
              <a:ext uri="{FF2B5EF4-FFF2-40B4-BE49-F238E27FC236}">
                <a16:creationId xmlns:a16="http://schemas.microsoft.com/office/drawing/2014/main" id="{42EEF2EA-4E12-BABA-DE18-8895BBFD8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514" y="6221838"/>
            <a:ext cx="2412875" cy="49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DD22816B-8862-A03B-01A4-C5579D3B3FF3}"/>
              </a:ext>
            </a:extLst>
          </p:cNvPr>
          <p:cNvSpPr txBox="1">
            <a:spLocks/>
          </p:cNvSpPr>
          <p:nvPr/>
        </p:nvSpPr>
        <p:spPr>
          <a:xfrm>
            <a:off x="725185" y="256855"/>
            <a:ext cx="7524963" cy="7911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rgbClr val="0533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these levers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DBD4A1-5F7E-46F0-4138-ECB96BE84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90" y="1047965"/>
            <a:ext cx="4525558" cy="2979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838BAB-B9F5-04F4-7FED-819D887B6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0359" y="926365"/>
            <a:ext cx="4525558" cy="28536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1E0B03-7E73-7485-7657-F223A48EF8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65"/>
          <a:stretch/>
        </p:blipFill>
        <p:spPr>
          <a:xfrm>
            <a:off x="4222446" y="3901595"/>
            <a:ext cx="4507166" cy="29564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B51A48-E1A2-1F89-6DE5-D86B3B0AAC87}"/>
              </a:ext>
            </a:extLst>
          </p:cNvPr>
          <p:cNvSpPr txBox="1"/>
          <p:nvPr/>
        </p:nvSpPr>
        <p:spPr>
          <a:xfrm>
            <a:off x="365590" y="4055482"/>
            <a:ext cx="33331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533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Offering more service plans can boost customer satisfaction and loyalty.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461466-0346-3055-5A46-17BDABED4591}"/>
              </a:ext>
            </a:extLst>
          </p:cNvPr>
          <p:cNvSpPr txBox="1"/>
          <p:nvPr/>
        </p:nvSpPr>
        <p:spPr>
          <a:xfrm>
            <a:off x="8748004" y="3901595"/>
            <a:ext cx="33331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533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Proactive customer service, as indicated by more outbound contacts, can lead to higher satisfaction scores.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744A05-4DC6-A6C5-DE1D-3262E15F39B3}"/>
              </a:ext>
            </a:extLst>
          </p:cNvPr>
          <p:cNvSpPr txBox="1"/>
          <p:nvPr/>
        </p:nvSpPr>
        <p:spPr>
          <a:xfrm>
            <a:off x="4887232" y="2642732"/>
            <a:ext cx="27831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533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Offering more service plans can boost customer satisfaction and loyalty.</a:t>
            </a:r>
          </a:p>
        </p:txBody>
      </p:sp>
    </p:spTree>
    <p:extLst>
      <p:ext uri="{BB962C8B-B14F-4D97-AF65-F5344CB8AC3E}">
        <p14:creationId xmlns:p14="http://schemas.microsoft.com/office/powerpoint/2010/main" val="208020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rmax">
            <a:extLst>
              <a:ext uri="{FF2B5EF4-FFF2-40B4-BE49-F238E27FC236}">
                <a16:creationId xmlns:a16="http://schemas.microsoft.com/office/drawing/2014/main" id="{42EEF2EA-4E12-BABA-DE18-8895BBFD8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514" y="6221838"/>
            <a:ext cx="2412875" cy="49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AC5C34E2-2888-7F57-D864-C9C5B5A6D1A6}"/>
              </a:ext>
            </a:extLst>
          </p:cNvPr>
          <p:cNvSpPr txBox="1">
            <a:spLocks/>
          </p:cNvSpPr>
          <p:nvPr/>
        </p:nvSpPr>
        <p:spPr>
          <a:xfrm>
            <a:off x="725185" y="256855"/>
            <a:ext cx="7524963" cy="7911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rgbClr val="0533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these levers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5718DD12-0A2C-713A-FAF6-2477E6A5D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233" y="2306968"/>
            <a:ext cx="4867262" cy="313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CDBF9358-F649-6EC3-3340-4432D77F0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10" y="1913547"/>
            <a:ext cx="5421188" cy="352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7BCB56-FA27-0C5A-71ED-7DE06605105C}"/>
              </a:ext>
            </a:extLst>
          </p:cNvPr>
          <p:cNvSpPr txBox="1"/>
          <p:nvPr/>
        </p:nvSpPr>
        <p:spPr>
          <a:xfrm>
            <a:off x="6187628" y="907847"/>
            <a:ext cx="5676472" cy="1365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algn="just"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US" sz="2000" dirty="0">
                <a:solidFill>
                  <a:srgbClr val="0533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credit ratings align with higher NPS, suggesting financial stability contributes to customer satisfaction.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CD2F57-0497-9418-9C59-716000D7B917}"/>
              </a:ext>
            </a:extLst>
          </p:cNvPr>
          <p:cNvSpPr txBox="1"/>
          <p:nvPr/>
        </p:nvSpPr>
        <p:spPr>
          <a:xfrm>
            <a:off x="131317" y="5542394"/>
            <a:ext cx="6117956" cy="105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914400" algn="l"/>
              </a:tabLst>
            </a:pPr>
            <a:r>
              <a:rPr lang="en-US" sz="2000" dirty="0">
                <a:solidFill>
                  <a:srgbClr val="0533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Minimizing test drive reschedules can enhance customer experience and improve satisfaction scores.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625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rmax">
            <a:extLst>
              <a:ext uri="{FF2B5EF4-FFF2-40B4-BE49-F238E27FC236}">
                <a16:creationId xmlns:a16="http://schemas.microsoft.com/office/drawing/2014/main" id="{42EEF2EA-4E12-BABA-DE18-8895BBFD8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514" y="6221838"/>
            <a:ext cx="2412875" cy="49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AC5C34E2-2888-7F57-D864-C9C5B5A6D1A6}"/>
              </a:ext>
            </a:extLst>
          </p:cNvPr>
          <p:cNvSpPr txBox="1">
            <a:spLocks/>
          </p:cNvSpPr>
          <p:nvPr/>
        </p:nvSpPr>
        <p:spPr>
          <a:xfrm>
            <a:off x="725185" y="256855"/>
            <a:ext cx="7524963" cy="7911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rgbClr val="0533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F35C9-D912-87F9-694D-73C736433456}"/>
              </a:ext>
            </a:extLst>
          </p:cNvPr>
          <p:cNvSpPr txBox="1"/>
          <p:nvPr/>
        </p:nvSpPr>
        <p:spPr>
          <a:xfrm>
            <a:off x="849847" y="945224"/>
            <a:ext cx="10492305" cy="628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533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Sales/Revenue: Dip in the fiscal year 2023 due to decreased used vehicle sales.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533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Income: Affected by increased SG&amp;A expenses and lower sales volume.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533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Income: Decrease in the fiscal year 2023 due to lower gross profit.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533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in Working Capital: Impacted by lower sales and profit margins.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533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Operating Cash Flow: Fluctuations in line with sales and operational efficiency.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533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Gross Profit for CarMax for the fiscal year 2023 was significantly lower than the previous year due to a decline in used vehicle sales.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99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rmax">
            <a:extLst>
              <a:ext uri="{FF2B5EF4-FFF2-40B4-BE49-F238E27FC236}">
                <a16:creationId xmlns:a16="http://schemas.microsoft.com/office/drawing/2014/main" id="{42EEF2EA-4E12-BABA-DE18-8895BBFD8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514" y="6221838"/>
            <a:ext cx="2412875" cy="49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D00538C2-6CD3-DAFD-70B2-0624A0AB59A8}"/>
              </a:ext>
            </a:extLst>
          </p:cNvPr>
          <p:cNvSpPr txBox="1">
            <a:spLocks/>
          </p:cNvSpPr>
          <p:nvPr/>
        </p:nvSpPr>
        <p:spPr>
          <a:xfrm>
            <a:off x="725185" y="256855"/>
            <a:ext cx="7524963" cy="7911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rgbClr val="0533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30C771-C31D-A328-7115-51563D1D76E0}"/>
              </a:ext>
            </a:extLst>
          </p:cNvPr>
          <p:cNvSpPr txBox="1"/>
          <p:nvPr/>
        </p:nvSpPr>
        <p:spPr>
          <a:xfrm>
            <a:off x="840766" y="758041"/>
            <a:ext cx="10626049" cy="501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400" b="0" i="0" dirty="0">
              <a:solidFill>
                <a:srgbClr val="05336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5336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elevate CarMax's Net Promoter Score, we must focus on five pivotal areas: refining service plans, engaging customers proactively, managing inventory effectively, streamlining test drive procedures, and tailoring our approach to customer preferences.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5336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customer service enhancements could boost CarMax's NPS by </a:t>
            </a:r>
            <a:r>
              <a:rPr lang="en-US" sz="2400" b="1" i="0" dirty="0">
                <a:solidFill>
                  <a:srgbClr val="05336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2%</a:t>
            </a:r>
            <a:r>
              <a:rPr lang="en-US" sz="2400" b="0" i="0" dirty="0">
                <a:solidFill>
                  <a:srgbClr val="05336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translating to a </a:t>
            </a:r>
            <a:r>
              <a:rPr lang="en-US" sz="2400" b="1" i="0" dirty="0">
                <a:solidFill>
                  <a:srgbClr val="05336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$16 million </a:t>
            </a:r>
            <a:r>
              <a:rPr lang="en-US" sz="2400" b="0" i="0" dirty="0">
                <a:solidFill>
                  <a:srgbClr val="05336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profit increase.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533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="0" i="0" dirty="0">
                <a:solidFill>
                  <a:srgbClr val="05336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ptimizing all five strategic levers, we're targeting an annual revenue surge of </a:t>
            </a:r>
            <a:r>
              <a:rPr lang="en-US" sz="2400" b="1" i="0" dirty="0">
                <a:solidFill>
                  <a:srgbClr val="05336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$650 million </a:t>
            </a:r>
            <a:r>
              <a:rPr lang="en-US" sz="2400" b="0" i="0" dirty="0">
                <a:solidFill>
                  <a:srgbClr val="05336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a </a:t>
            </a:r>
            <a:r>
              <a:rPr lang="en-US" sz="2400" b="1" i="0" dirty="0">
                <a:solidFill>
                  <a:srgbClr val="05336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$52 million </a:t>
            </a:r>
            <a:r>
              <a:rPr lang="en-US" sz="2400" b="0" i="0" dirty="0">
                <a:solidFill>
                  <a:srgbClr val="05336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profit uplift.</a:t>
            </a:r>
          </a:p>
        </p:txBody>
      </p:sp>
    </p:spTree>
    <p:extLst>
      <p:ext uri="{BB962C8B-B14F-4D97-AF65-F5344CB8AC3E}">
        <p14:creationId xmlns:p14="http://schemas.microsoft.com/office/powerpoint/2010/main" val="3800676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arMax: Used Cars for Sale 2.55.1 APK Download by CarMax Enterprise  Services, LLC - APKMirror">
            <a:extLst>
              <a:ext uri="{FF2B5EF4-FFF2-40B4-BE49-F238E27FC236}">
                <a16:creationId xmlns:a16="http://schemas.microsoft.com/office/drawing/2014/main" id="{E2A672A1-A216-EB0C-2E7F-C45462BDF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828" y="1803038"/>
            <a:ext cx="3592343" cy="359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49F0F0-172C-4572-9813-760C070F0A76}"/>
              </a:ext>
            </a:extLst>
          </p:cNvPr>
          <p:cNvSpPr txBox="1"/>
          <p:nvPr/>
        </p:nvSpPr>
        <p:spPr>
          <a:xfrm>
            <a:off x="3184988" y="5395381"/>
            <a:ext cx="6287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D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way car buying should be!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E7CF94-1461-B760-500B-21FB50842D11}"/>
              </a:ext>
            </a:extLst>
          </p:cNvPr>
          <p:cNvSpPr txBox="1"/>
          <p:nvPr/>
        </p:nvSpPr>
        <p:spPr>
          <a:xfrm>
            <a:off x="3291154" y="785644"/>
            <a:ext cx="5609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>
                <a:solidFill>
                  <a:srgbClr val="0533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254307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255</TotalTime>
  <Words>448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Times New Roman</vt:lpstr>
      <vt:lpstr>Office Theme</vt:lpstr>
      <vt:lpstr>PowerPoint Presentation</vt:lpstr>
      <vt:lpstr>PROFIT!!!</vt:lpstr>
      <vt:lpstr>Recommendations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Monika Saradha</dc:creator>
  <cp:lastModifiedBy>Monika Saradha</cp:lastModifiedBy>
  <cp:revision>1</cp:revision>
  <dcterms:created xsi:type="dcterms:W3CDTF">2023-11-02T16:35:15Z</dcterms:created>
  <dcterms:modified xsi:type="dcterms:W3CDTF">2023-11-02T20:50:44Z</dcterms:modified>
</cp:coreProperties>
</file>