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0160000" cy="7620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