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bmp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  <Relationship Id="rId4" Type="http://schemas.openxmlformats.org/officeDocument/2006/relationships/image" Target="../media/image5.bmp"/>
  <Relationship Id="rId5" Type="http://schemas.openxmlformats.org/officeDocument/2006/relationships/image" Target="../media/image6.bmp"/>
  <Relationship Id="rId6" Type="http://schemas.openxmlformats.org/officeDocument/2006/relationships/image" Target="../media/image7.bmp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bmp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