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3810000" cy="1905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