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1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bmp"/>
  <Relationship Id="rId3" Type="http://schemas.openxmlformats.org/officeDocument/2006/relationships/image" Target="../media/image21.bmp"/>
  <Relationship Id="rId4" Type="http://schemas.openxmlformats.org/officeDocument/2006/relationships/image" Target="../media/image22.bmp"/>
  <Relationship Id="rId5" Type="http://schemas.openxmlformats.org/officeDocument/2006/relationships/image" Target="../media/image23.bmp"/>
  <Relationship Id="rId6" Type="http://schemas.openxmlformats.org/officeDocument/2006/relationships/image" Target="../media/image24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048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