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bmp"/>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bmp"/>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6256000" cy="108331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