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200" i="fals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200" i="fals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200" i="fals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200" i="fals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200" i="fals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200" i="fals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tru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