
<file path=[Content_Types].xml><?xml version="1.0" encoding="utf-8"?>
<Types xmlns="http://schemas.openxmlformats.org/package/2006/content-types">
  <Default Extension="bmp" ContentType="image/x-ms-bmp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2" Type="http://schemas.openxmlformats.org/officeDocument/2006/relationships/presProps" Target="presProps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bmp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bmp"/>
  <Relationship Id="rId3" Type="http://schemas.openxmlformats.org/officeDocument/2006/relationships/image" Target="../media/image3.bmp"/>
  <Relationship Id="rId4" Type="http://schemas.openxmlformats.org/officeDocument/2006/relationships/image" Target="../media/image4.bmp"/>
  <Relationship Id="rId5" Type="http://schemas.openxmlformats.org/officeDocument/2006/relationships/image" Target="../media/image5.bmp"/>
  <Relationship Id="rId6" Type="http://schemas.openxmlformats.org/officeDocument/2006/relationships/image" Target="../media/image6.bmp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7.bmp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bmp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bmp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MiniBooNE Status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Eric Prebys</a:t>
            </a:r>
          </a:p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FNAL Beams Division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New Power Supply is Ready for MP02.  Negotiating time to connect.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At the same time, we will do a magnet move which should improve some of the worst losses (L13, L22, L24).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Review of collimator shielding design on Monday.  Build and install shielding over next few months to bring collimators on line.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Progress in beam position correction.  Soon implemented full time.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New extraction septum installed during January shutdown.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 Cautionary Tale About the Beamline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Look at the number of multiwires in your design.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Increase the number.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People will tell you this is not necessary.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These people are lying.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Power up the beamline with your design optics.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Do a power on access to verify all magnet polarities and control paths.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People will tell you this is not necessary.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These people are lying.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Now on to the Booster…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250950"/>
            <a:ext cx="6267450" cy="52101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Protons to MiniBooNE this Week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In Short…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MiniBooNE is running.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We typically take 1.5-2.0 times as many protons as stacking.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This number needs to go up by about a factor of 8.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What it Limiting MiniBooNE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(Longitudinal?) instabilities in the Booster are limiting the per pulse intensity to ~4E12 ppp.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Normalized tunnel losses limit the total protons to about 2E16 pph when the Booster is running well.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Beam power loss limit (currently 400 W) is similar.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Heating in the extraction septum (MP02) currently limits MiniBooNE rate to ~.9 Hz during stacking.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525" y="1530350"/>
            <a:ext cx="2619375" cy="234315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13" y="1582738"/>
            <a:ext cx="2619375" cy="2343150"/>
          </a:xfrm>
          <a:prstGeom prst="rect">
            <a:avLst/>
          </a:prstGeom>
        </p:spPr>
      </p:pic>
      <p:pic>
        <p:nvPicPr>
          <p:cNvPr name="Picture 6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950" y="1592263"/>
            <a:ext cx="2619375" cy="2343150"/>
          </a:xfrm>
          <a:prstGeom prst="rect">
            <a:avLst/>
          </a:prstGeom>
        </p:spPr>
      </p:pic>
      <p:pic>
        <p:nvPicPr>
          <p:cNvPr name="Picture 8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206375" y="4546600"/>
            <a:ext cx="2486025" cy="2120900"/>
          </a:xfrm>
          <a:prstGeom prst="rect">
            <a:avLst/>
          </a:prstGeom>
        </p:spPr>
      </p:pic>
      <p:pic>
        <p:nvPicPr>
          <p:cNvPr name="Picture 10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3200400" y="4502150"/>
            <a:ext cx="2492375" cy="2119313"/>
          </a:xfrm>
          <a:prstGeom prst="rect">
            <a:avLst/>
          </a:prstGeom>
        </p:spPr>
      </p:pic>
      <p:sp>
        <p:nvSpPr>
          <p:cNvPr name="TextBox 11" id="1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Effect of Longitudinal Damping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38" y="1265238"/>
            <a:ext cx="7267575" cy="54514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Tunnel Losses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25" y="1301750"/>
            <a:ext cx="6858000" cy="51435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Limit Summary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5" y="1258888"/>
            <a:ext cx="6276975" cy="5268912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 Fairly Bad 9 Hour Period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