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gi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gif"/>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4419600" cy="38735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