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874000" cy="59055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