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gi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gi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057900" cy="60579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