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gif"/>
  <Relationship Id="rId3" Type="http://schemas.openxmlformats.org/officeDocument/2006/relationships/image" Target="../media/image3.gif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gif"/>
  <Relationship Id="rId3" Type="http://schemas.openxmlformats.org/officeDocument/2006/relationships/image" Target="../media/image3.gif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gif"/>
  <Relationship Id="rId3" Type="http://schemas.openxmlformats.org/officeDocument/2006/relationships/image" Target="../media/image3.gif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gif"/>
  <Relationship Id="rId3" Type="http://schemas.openxmlformats.org/officeDocument/2006/relationships/image" Target="../media/image3.gif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gif"/>
  <Relationship Id="rId3" Type="http://schemas.openxmlformats.org/officeDocument/2006/relationships/image" Target="../media/image3.gif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gif"/>
  <Relationship Id="rId3" Type="http://schemas.openxmlformats.org/officeDocument/2006/relationships/image" Target="../media/image3.gif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gif"/>
  <Relationship Id="rId3" Type="http://schemas.openxmlformats.org/officeDocument/2006/relationships/image" Target="../media/image3.gif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gif"/>
  <Relationship Id="rId3" Type="http://schemas.openxmlformats.org/officeDocument/2006/relationships/image" Target="../media/image3.gif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3.gif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181600" cy="34290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1066800"/>
            <a:ext cx="9144000" cy="1552575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 CITY OF ASHEVILLE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OPEN ENROLLMENT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2008/09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New and Exciting in the Pharmacy Plan?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CareMark (new administrator)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Adding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Annual maximum removed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City continues to offer 16 free medications regardless of your plan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Asheville Project – Prescriptions remain free of charge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Benefit Comparison - Pharmacy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Dental Premiums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90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On-Line Enrollment – You Control Your Benefit Selections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enroll and select your benefit options either on-line or by telephone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receive a benefits enrollment worksheet in 5-10 days that will explain how to access the enrollment system.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219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 Only Takes A Minute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Every employee will receive a confirmation that details the elected benefits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have the opportunity to change/revise your initial benefit elections – must be completed by midnight, Sunday, August 17th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It’s Easy 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90800"/>
            <a:ext cx="7772400" cy="3505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 final confirmation letter will be mailed to you with vital information regarding your election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New insurance cards will be distributed in early September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How to Enroll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Go to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www.eelect.com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Enrollment ID 17133 (on your form)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your Social Security Number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4 digit Pin that appears on your form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Call 1-866-203-3885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676400"/>
            <a:ext cx="8678862" cy="5181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295400"/>
            <a:ext cx="9144000" cy="533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What’s New and Exciting in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Our Medical Plan?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362200"/>
            <a:ext cx="9144000" cy="4495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CoreSource (new administrator)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Adding a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 with new options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Crescent Physician Network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Enrollments will be made on-line or via telephone and must be completed by midnight, Sunday, August 10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038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Cancer &amp; Specified Disease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benefit provides coverage to employees and their dependents diagnosed w/cancer or any of the other 29 other specified diseases. 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Maximum 12 month pre-existing condition exclusion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$100 payment each year for each covered person getting annual physical that includes cancer screening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To add this coverage, you must complete the Evidence of Insurability &amp; Enrollment Form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9060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Life Insurance – The Standard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Rates remain the same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Rates are based on salary &amp; age on 1/1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increase your life insurance or your dependent life insurance requires additional paperwork and a physical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223000" cy="5664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14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Because of the new plan, you may change the amount in your Flexible Spending Account.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This change affects 2008 only.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should enter a “yearly” dollar amount when completing your on-line enrollment.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December, all employees will have the opportunity to enroll for Calendar Year 2009.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Benefit Comparison - Medical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Miscellaneous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Vision Benefit –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Vision comes with the medical benefit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remains the same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Asheville Project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Intranet/Internet, and in Human Resources and Health Services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need to be returned to Human Resources/Destiny Mattsson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Beneficiary Changes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Intranet/Internet.  Return to HR for final processing.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401(k) – ICMA 457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To change your contributions you can go to the Intranet/Internet.  Return to HR for final processing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Health Insurance Premiums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8486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So Great About the 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Hi In-Network Tier?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premium savings in most cases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Large network of local providers	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savings in co-pays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co-insurance (no 80/20 plan)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generic drug co-pay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Flat $150 co-pay for ER visits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003800"/>
            <a:ext cx="2770188" cy="15494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Standard Vs. Hi In-Network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