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gif"/>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gif"/>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12407900" cy="100711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