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  <Relationship Id="rId3" Type="http://schemas.openxmlformats.org/officeDocument/2006/relationships/image" Target="../media/image4.gif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  <Relationship Id="rId3" Type="http://schemas.openxmlformats.org/officeDocument/2006/relationships/image" Target="../media/image7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  <Relationship Id="rId3" Type="http://schemas.openxmlformats.org/officeDocument/2006/relationships/image" Target="../media/image10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  <Relationship Id="rId3" Type="http://schemas.openxmlformats.org/officeDocument/2006/relationships/image" Target="../media/image13.gi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gi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gi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gif"/>
  <Relationship Id="rId3" Type="http://schemas.openxmlformats.org/officeDocument/2006/relationships/image" Target="../media/image21.gif"/>
  <Relationship Id="rId4" Type="http://schemas.openxmlformats.org/officeDocument/2006/relationships/image" Target="../media/image22.gif"/>
  <Relationship Id="rId5" Type="http://schemas.openxmlformats.org/officeDocument/2006/relationships/image" Target="../media/image23.gif"/>
  <Relationship Id="rId6" Type="http://schemas.openxmlformats.org/officeDocument/2006/relationships/image" Target="../media/image24.gi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  <Relationship Id="rId3" Type="http://schemas.openxmlformats.org/officeDocument/2006/relationships/image" Target="../media/image2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7632700" cy="5092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