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  <Relationship Id="rId3" Type="http://schemas.openxmlformats.org/officeDocument/2006/relationships/image" Target="../media/image4.jpeg"/>
  <Relationship Id="rId4" Type="http://schemas.openxmlformats.org/officeDocument/2006/relationships/image" Target="../media/image5.jpeg"/>
  <Relationship Id="rId5" Type="http://schemas.openxmlformats.org/officeDocument/2006/relationships/image" Target="../media/image6.jpeg"/>
  <Relationship Id="rId6" Type="http://schemas.openxmlformats.org/officeDocument/2006/relationships/image" Target="../media/image7.jpeg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7620000" cy="513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