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jpeg"/>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jpeg"/>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7620000" cy="51308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