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jpeg"/>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350000" cy="43561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