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  <Relationship Id="rId3" Type="http://schemas.openxmlformats.org/officeDocument/2006/relationships/image" Target="../media/image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3.jpeg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  <Relationship Id="rId3" Type="http://schemas.openxmlformats.org/officeDocument/2006/relationships/image" Target="../media/image3.jpe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  <Relationship Id="rId3" Type="http://schemas.openxmlformats.org/officeDocument/2006/relationships/image" Target="../media/image3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3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  <Relationship Id="rId3" Type="http://schemas.openxmlformats.org/officeDocument/2006/relationships/image" Target="../media/image3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  <Relationship Id="rId3" Type="http://schemas.openxmlformats.org/officeDocument/2006/relationships/image" Target="../media/image3.jpeg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3.jpeg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