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654800" cy="64008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