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7907000" cy="90043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