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54800" cy="6400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