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  <Relationship Id="rId3" Type="http://schemas.openxmlformats.org/officeDocument/2006/relationships/image" Target="../media/image3.tif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tiff"/>
  <Relationship Id="rId3" Type="http://schemas.openxmlformats.org/officeDocument/2006/relationships/image" Target="../media/image3.tiff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tiff"/>
  <Relationship Id="rId3" Type="http://schemas.openxmlformats.org/officeDocument/2006/relationships/image" Target="../media/image3.tiff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  <Relationship Id="rId3" Type="http://schemas.openxmlformats.org/officeDocument/2006/relationships/image" Target="../media/image3.tif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tiff"/>
  <Relationship Id="rId3" Type="http://schemas.openxmlformats.org/officeDocument/2006/relationships/image" Target="../media/image3.tif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tiff"/>
  <Relationship Id="rId3" Type="http://schemas.openxmlformats.org/officeDocument/2006/relationships/image" Target="../media/image3.tif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tiff"/>
  <Relationship Id="rId3" Type="http://schemas.openxmlformats.org/officeDocument/2006/relationships/image" Target="../media/image3.tiff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  <Relationship Id="rId3" Type="http://schemas.openxmlformats.org/officeDocument/2006/relationships/image" Target="../media/image3.tiff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tiff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654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