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tif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8128000" cy="65024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