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tiff"/>
  <Relationship Id="rId3" Type="http://schemas.openxmlformats.org/officeDocument/2006/relationships/image" Target="../media/image7.tif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  <Relationship Id="rId3" Type="http://schemas.openxmlformats.org/officeDocument/2006/relationships/image" Target="../media/image10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tiff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  <Relationship Id="rId3" Type="http://schemas.openxmlformats.org/officeDocument/2006/relationships/image" Target="../media/image13.tiff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tiff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tiff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0.tiff"/>
  <Relationship Id="rId3" Type="http://schemas.openxmlformats.org/officeDocument/2006/relationships/image" Target="../media/image21.tiff"/>
  <Relationship Id="rId4" Type="http://schemas.openxmlformats.org/officeDocument/2006/relationships/image" Target="../media/image22.tiff"/>
  <Relationship Id="rId5" Type="http://schemas.openxmlformats.org/officeDocument/2006/relationships/image" Target="../media/image23.tiff"/>
  <Relationship Id="rId6" Type="http://schemas.openxmlformats.org/officeDocument/2006/relationships/image" Target="../media/image24.tiff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  <Relationship Id="rId3" Type="http://schemas.openxmlformats.org/officeDocument/2006/relationships/image" Target="../media/image2.tif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 u="non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200" i="false" u="non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2400" i="false" u="non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 u="non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 rIns="92075" tIns="46038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1800" i="false" u="non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