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tiff"/>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tiff"/>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5588000" cy="50800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