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tiff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tiff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01854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