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  <Relationship Id="rId3" Type="http://schemas.openxmlformats.org/officeDocument/2006/relationships/image" Target="../media/image4.tiff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tiff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tiff"/>
  <Relationship Id="rId3" Type="http://schemas.openxmlformats.org/officeDocument/2006/relationships/image" Target="../media/image7.tif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tiff"/>
  <Relationship Id="rId3" Type="http://schemas.openxmlformats.org/officeDocument/2006/relationships/image" Target="../media/image9.tif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tif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tiff"/>
  <Relationship Id="rId3" Type="http://schemas.openxmlformats.org/officeDocument/2006/relationships/image" Target="../media/image12.tiff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7.tiff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tiff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tiff"/>
  <Relationship Id="rId3" Type="http://schemas.openxmlformats.org/officeDocument/2006/relationships/image" Target="../media/image20.tiff"/>
  <Relationship Id="rId4" Type="http://schemas.openxmlformats.org/officeDocument/2006/relationships/image" Target="../media/image21.tiff"/>
  <Relationship Id="rId5" Type="http://schemas.openxmlformats.org/officeDocument/2006/relationships/image" Target="../media/image22.tiff"/>
  <Relationship Id="rId6" Type="http://schemas.openxmlformats.org/officeDocument/2006/relationships/image" Target="../media/image23.tiff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  <Relationship Id="rId3" Type="http://schemas.openxmlformats.org/officeDocument/2006/relationships/image" Target="../media/image2.tif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buFont typeface="Arial"/>
              <a:buChar char="•"/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buFont typeface="Arial"/>
              <a:buChar char="•"/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buFont typeface="Arial"/>
              <a:buChar char="•"/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buFont typeface="Arial"/>
              <a:buChar char="•"/>
            </a:pP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buFont typeface="Arial"/>
              <a:buChar char="•"/>
            </a:pP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