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77" r:id="rId18"/>
    <p:sldId id="275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A18A3F-6C31-45F8-93E5-991B6F62B3D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C0DBF-649D-4E0B-AE00-9A579E681B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dip11/amexpert-codelab-2021?select=train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Credit Card Default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Monika Singh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NYC Data Science Academy\python\Project\Images\Occup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573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C:\Users\Monika\Downloads\newpl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573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NYC Data Science Academy\python\Project\Images\Numeri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28800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NYC Data Science Academy\python\Project\Images\Numeric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NYC Data Science Academy\python\Project\Images\Credit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8573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NYC Data Science Academy\python\Project\Images\PreviousDef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28800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Limit Used</a:t>
            </a:r>
          </a:p>
          <a:p>
            <a:pPr lvl="1"/>
            <a:r>
              <a:rPr lang="en-US" dirty="0"/>
              <a:t>Low  : 34% or less</a:t>
            </a:r>
          </a:p>
          <a:p>
            <a:pPr lvl="1"/>
            <a:r>
              <a:rPr lang="en-US" dirty="0"/>
              <a:t>Mid  : More than 36% and less than equal 71 %</a:t>
            </a:r>
          </a:p>
          <a:p>
            <a:pPr lvl="1"/>
            <a:r>
              <a:rPr lang="en-US" dirty="0"/>
              <a:t>High : More than 71% and less than equal 99 %</a:t>
            </a:r>
          </a:p>
          <a:p>
            <a:endParaRPr lang="en-US" dirty="0" smtClean="0"/>
          </a:p>
          <a:p>
            <a:r>
              <a:rPr lang="en-US" dirty="0" smtClean="0"/>
              <a:t>Credit Score</a:t>
            </a:r>
          </a:p>
          <a:p>
            <a:pPr lvl="1"/>
            <a:r>
              <a:rPr lang="en-US" dirty="0" smtClean="0"/>
              <a:t>Low  </a:t>
            </a:r>
            <a:r>
              <a:rPr lang="en-US" dirty="0"/>
              <a:t>: </a:t>
            </a:r>
            <a:r>
              <a:rPr lang="en-US" dirty="0" smtClean="0"/>
              <a:t>731 </a:t>
            </a:r>
            <a:r>
              <a:rPr lang="en-US" dirty="0"/>
              <a:t>or less</a:t>
            </a:r>
          </a:p>
          <a:p>
            <a:pPr lvl="1"/>
            <a:r>
              <a:rPr lang="en-US" dirty="0"/>
              <a:t>Mid  : More than </a:t>
            </a:r>
            <a:r>
              <a:rPr lang="en-US" dirty="0" smtClean="0"/>
              <a:t>731 </a:t>
            </a:r>
            <a:r>
              <a:rPr lang="en-US" dirty="0"/>
              <a:t>and less than equal </a:t>
            </a:r>
            <a:r>
              <a:rPr lang="en-US" dirty="0" smtClean="0"/>
              <a:t>840</a:t>
            </a:r>
            <a:endParaRPr lang="en-US" dirty="0"/>
          </a:p>
          <a:p>
            <a:pPr lvl="1"/>
            <a:r>
              <a:rPr lang="en-US" dirty="0"/>
              <a:t>High : More than </a:t>
            </a:r>
            <a:r>
              <a:rPr lang="en-US" dirty="0" smtClean="0"/>
              <a:t>840 </a:t>
            </a:r>
            <a:r>
              <a:rPr lang="en-US" dirty="0"/>
              <a:t>and less than </a:t>
            </a:r>
            <a:r>
              <a:rPr lang="en-US" dirty="0" smtClean="0"/>
              <a:t>equal949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Previous-Default:</a:t>
            </a:r>
          </a:p>
          <a:p>
            <a:pPr lvl="1"/>
            <a:r>
              <a:rPr lang="en-US" dirty="0"/>
              <a:t>Low  :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/>
              <a:t>Mid  :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High : </a:t>
            </a:r>
            <a:r>
              <a:rPr lang="en-US" dirty="0" smtClean="0"/>
              <a:t>2 or more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25826"/>
              </p:ext>
            </p:extLst>
          </p:nvPr>
        </p:nvGraphicFramePr>
        <p:xfrm>
          <a:off x="457200" y="782320"/>
          <a:ext cx="8229599" cy="554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1321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category 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limit % used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score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previous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Number of people in category</a:t>
                      </a:r>
                      <a:endParaRPr lang="en-US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default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2.045787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26.261468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733800"/>
            <a:ext cx="8458200" cy="76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562600"/>
            <a:ext cx="8458200" cy="76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055654"/>
              </p:ext>
            </p:extLst>
          </p:nvPr>
        </p:nvGraphicFramePr>
        <p:xfrm>
          <a:off x="457200" y="782320"/>
          <a:ext cx="8229599" cy="554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1321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category 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limit % used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score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previous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Number of people in category</a:t>
                      </a:r>
                      <a:endParaRPr lang="en-US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default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2.045787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26.261468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461" y="2286000"/>
            <a:ext cx="8458200" cy="1066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4419600"/>
            <a:ext cx="8458200" cy="76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80 percent of American adults had at least one credit card in 2020, according to the Federal Reserve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average American has 3.84 credit cards, according to the most recent data from Experian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Credit card Default</a:t>
            </a:r>
          </a:p>
          <a:p>
            <a:r>
              <a:rPr lang="en-US" dirty="0"/>
              <a:t>Credit card default happens when a borrower does not make the required payments.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640407"/>
              </p:ext>
            </p:extLst>
          </p:nvPr>
        </p:nvGraphicFramePr>
        <p:xfrm>
          <a:off x="457200" y="782320"/>
          <a:ext cx="8229599" cy="554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1321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category 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limit % used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score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previous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Number of people in category</a:t>
                      </a:r>
                      <a:endParaRPr lang="en-US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default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2.045787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26.261468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352800"/>
            <a:ext cx="8458200" cy="381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5181600"/>
            <a:ext cx="8458200" cy="4572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64959"/>
              </p:ext>
            </p:extLst>
          </p:nvPr>
        </p:nvGraphicFramePr>
        <p:xfrm>
          <a:off x="457200" y="782320"/>
          <a:ext cx="8229599" cy="591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1321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category 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limit % used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credit score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previous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b="1" u="none" strike="noStrike" dirty="0">
                          <a:effectLst/>
                        </a:rPr>
                        <a:t>of defaults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Number of people in category</a:t>
                      </a:r>
                      <a:endParaRPr lang="en-US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% default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175" marR="3175" marT="317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2.045787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5272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26.261468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2037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cl_cs_pd_202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Low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cl_cs_pd_122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High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75" marR="3175" marT="31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imposes a massive risk on credit card companies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needs to be a way to identify such customers beforehand and flag them.</a:t>
            </a:r>
          </a:p>
        </p:txBody>
      </p:sp>
    </p:spTree>
    <p:extLst>
      <p:ext uri="{BB962C8B-B14F-4D97-AF65-F5344CB8AC3E}">
        <p14:creationId xmlns:p14="http://schemas.microsoft.com/office/powerpoint/2010/main" val="28680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the features which we can predict whether a customer will default on their credit card payment or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</a:t>
            </a:r>
            <a:r>
              <a:rPr lang="en-US" dirty="0"/>
              <a:t>American Express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www.kaggle.com/datasets/pradip11/amexpert-codelab-2021?select=train.csv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Observations: 45,528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Features: 19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Categorical Features:</a:t>
            </a:r>
          </a:p>
          <a:p>
            <a:pPr lvl="1"/>
            <a:r>
              <a:rPr lang="en-US" sz="2000" dirty="0" smtClean="0"/>
              <a:t>Gender </a:t>
            </a:r>
          </a:p>
          <a:p>
            <a:pPr lvl="1"/>
            <a:r>
              <a:rPr lang="en-US" sz="2000" dirty="0" smtClean="0"/>
              <a:t>Owns car </a:t>
            </a:r>
          </a:p>
          <a:p>
            <a:pPr lvl="1"/>
            <a:r>
              <a:rPr lang="en-US" sz="2000" dirty="0" smtClean="0"/>
              <a:t>Owns house </a:t>
            </a:r>
          </a:p>
          <a:p>
            <a:pPr lvl="1"/>
            <a:r>
              <a:rPr lang="en-US" sz="2000" dirty="0" smtClean="0"/>
              <a:t>Occupation type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981200"/>
            <a:ext cx="4191000" cy="43891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Numerical Features: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Number of children</a:t>
            </a:r>
          </a:p>
          <a:p>
            <a:pPr lvl="1"/>
            <a:r>
              <a:rPr lang="en-US" dirty="0" smtClean="0"/>
              <a:t>Net yearly income</a:t>
            </a:r>
          </a:p>
          <a:p>
            <a:pPr lvl="1"/>
            <a:r>
              <a:rPr lang="en-US" dirty="0" smtClean="0"/>
              <a:t>Number of days employed</a:t>
            </a:r>
          </a:p>
          <a:p>
            <a:pPr lvl="1"/>
            <a:r>
              <a:rPr lang="en-US" dirty="0" smtClean="0"/>
              <a:t>Total family members</a:t>
            </a:r>
          </a:p>
          <a:p>
            <a:pPr lvl="1"/>
            <a:r>
              <a:rPr lang="en-US" dirty="0" smtClean="0"/>
              <a:t>Migrant worker</a:t>
            </a:r>
          </a:p>
          <a:p>
            <a:pPr lvl="1"/>
            <a:r>
              <a:rPr lang="en-US" dirty="0" smtClean="0"/>
              <a:t>Yearly debt payments</a:t>
            </a:r>
          </a:p>
          <a:p>
            <a:pPr lvl="1"/>
            <a:r>
              <a:rPr lang="en-US" dirty="0" smtClean="0"/>
              <a:t>Credit limit</a:t>
            </a:r>
          </a:p>
          <a:p>
            <a:pPr lvl="1"/>
            <a:r>
              <a:rPr lang="en-US" dirty="0" smtClean="0"/>
              <a:t>Credit limit used(%)</a:t>
            </a:r>
          </a:p>
          <a:p>
            <a:pPr lvl="1"/>
            <a:r>
              <a:rPr lang="en-US" dirty="0" smtClean="0"/>
              <a:t>Credit Score </a:t>
            </a:r>
          </a:p>
          <a:p>
            <a:pPr lvl="1"/>
            <a:r>
              <a:rPr lang="en-US" dirty="0" smtClean="0"/>
              <a:t>Previous defaults</a:t>
            </a:r>
          </a:p>
          <a:p>
            <a:pPr lvl="1"/>
            <a:r>
              <a:rPr lang="en-US" dirty="0" smtClean="0"/>
              <a:t>Default in last 6 months</a:t>
            </a:r>
          </a:p>
          <a:p>
            <a:pPr lvl="1"/>
            <a:r>
              <a:rPr lang="en-US" dirty="0" smtClean="0"/>
              <a:t>Credit card default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0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Monika\Downloads\newpl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828800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C:\Users\Monika\Downloads\newpl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8573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NYC Data Science Academy\python\Project\Images\ge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81175"/>
            <a:ext cx="90868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2231</TotalTime>
  <Words>675</Words>
  <Application>Microsoft Office PowerPoint</Application>
  <PresentationFormat>On-screen Show (4:3)</PresentationFormat>
  <Paragraphs>411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Credit Card Default Risk Analysis</vt:lpstr>
      <vt:lpstr>Motivation</vt:lpstr>
      <vt:lpstr>Motivation</vt:lpstr>
      <vt:lpstr>Goal</vt:lpstr>
      <vt:lpstr>Dataset</vt:lpstr>
      <vt:lpstr>Features</vt:lpstr>
      <vt:lpstr>Gender</vt:lpstr>
      <vt:lpstr>Gender</vt:lpstr>
      <vt:lpstr>Gender</vt:lpstr>
      <vt:lpstr>Employment Type</vt:lpstr>
      <vt:lpstr>Employment Type</vt:lpstr>
      <vt:lpstr>Independent features</vt:lpstr>
      <vt:lpstr>Correlated Features</vt:lpstr>
      <vt:lpstr>Credit Score</vt:lpstr>
      <vt:lpstr>Previous Defaults</vt:lpstr>
      <vt:lpstr>Multi Variable Analysis</vt:lpstr>
      <vt:lpstr>Multi Variable Analysis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Analysis</dc:title>
  <dc:creator>HP</dc:creator>
  <cp:lastModifiedBy>HP</cp:lastModifiedBy>
  <cp:revision>65</cp:revision>
  <dcterms:created xsi:type="dcterms:W3CDTF">2022-04-23T12:52:25Z</dcterms:created>
  <dcterms:modified xsi:type="dcterms:W3CDTF">2022-04-25T02:03:46Z</dcterms:modified>
</cp:coreProperties>
</file>