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59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40" y="-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CC07-F7E5-4C87-A030-C8601BFA050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AECC07-F7E5-4C87-A030-C8601BFA050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6834A6-C28A-4C13-A22D-CB20476CC91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epcontractor/unicorn-companies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900" dirty="0" smtClean="0"/>
              <a:t>Unicorn Companies Feature Analysis</a:t>
            </a:r>
            <a:endParaRPr lang="en-US" sz="5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Monika </a:t>
            </a:r>
            <a:r>
              <a:rPr lang="en-US" dirty="0"/>
              <a:t>Singh</a:t>
            </a:r>
          </a:p>
          <a:p>
            <a:pPr algn="ctr"/>
            <a:r>
              <a:rPr lang="en-US" sz="2000" dirty="0"/>
              <a:t>NYC data Science Academy, New York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4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Valuation </a:t>
            </a:r>
            <a:r>
              <a:rPr lang="en-US" dirty="0" smtClean="0"/>
              <a:t>versus Number of Investors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669019" cy="3657600"/>
          </a:xfrm>
        </p:spPr>
      </p:pic>
      <p:sp>
        <p:nvSpPr>
          <p:cNvPr id="5" name="Rectangle 4"/>
          <p:cNvSpPr/>
          <p:nvPr/>
        </p:nvSpPr>
        <p:spPr>
          <a:xfrm>
            <a:off x="457200" y="5791200"/>
            <a:ext cx="8534400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Every new investor increases the valuation of the company by 167 million with the 95% confidence interval of 22 million.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2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Valuation versus Number of Investors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534400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Every new investor increases the valuation of the company by 57 million with the 95% confidence interval of 27 million.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8686800" cy="3667043"/>
          </a:xfrm>
        </p:spPr>
      </p:pic>
    </p:spTree>
    <p:extLst>
      <p:ext uri="{BB962C8B-B14F-4D97-AF65-F5344CB8AC3E}">
        <p14:creationId xmlns:p14="http://schemas.microsoft.com/office/powerpoint/2010/main" val="31027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Multi-variable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Number of Investors and Years since found on the valuation of the company.</a:t>
            </a:r>
          </a:p>
          <a:p>
            <a:endParaRPr lang="en-US" dirty="0"/>
          </a:p>
          <a:p>
            <a:pPr lvl="1"/>
            <a:r>
              <a:rPr lang="en-US" dirty="0" smtClean="0"/>
              <a:t>Every new investor increases the valuation of </a:t>
            </a:r>
            <a:r>
              <a:rPr lang="en-US" dirty="0"/>
              <a:t>the company by </a:t>
            </a:r>
            <a:r>
              <a:rPr lang="en-US" dirty="0" smtClean="0"/>
              <a:t>185 million (while keeping number of years constant) with 95% </a:t>
            </a:r>
            <a:r>
              <a:rPr lang="en-US" dirty="0"/>
              <a:t>confidence interval of </a:t>
            </a:r>
            <a:r>
              <a:rPr lang="en-US" dirty="0" smtClean="0"/>
              <a:t>23 million.</a:t>
            </a:r>
          </a:p>
          <a:p>
            <a:pPr lvl="1"/>
            <a:r>
              <a:rPr lang="en-US" dirty="0" smtClean="0"/>
              <a:t>Every year increases the valuation of </a:t>
            </a:r>
            <a:r>
              <a:rPr lang="en-US" dirty="0"/>
              <a:t>a company by </a:t>
            </a:r>
            <a:r>
              <a:rPr lang="en-US" dirty="0" smtClean="0"/>
              <a:t>136 million with 95% </a:t>
            </a:r>
            <a:r>
              <a:rPr lang="en-US" dirty="0"/>
              <a:t>confidence interval of </a:t>
            </a:r>
            <a:r>
              <a:rPr lang="en-US" dirty="0" smtClean="0"/>
              <a:t>38 millions.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0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Coined in 2013 by venture capitalist Aileen Lee.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U</a:t>
            </a:r>
            <a:r>
              <a:rPr lang="en-US" dirty="0" smtClean="0"/>
              <a:t>nicorn </a:t>
            </a:r>
            <a:r>
              <a:rPr lang="en-US" dirty="0"/>
              <a:t>startup” refers to a private company valued at or over $1 billion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Lee did her first count, there were </a:t>
            </a:r>
            <a:r>
              <a:rPr lang="en-US" dirty="0" smtClean="0"/>
              <a:t>very few </a:t>
            </a:r>
            <a:r>
              <a:rPr lang="en-US" dirty="0"/>
              <a:t>unicorns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14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Get2Growth:</a:t>
            </a:r>
          </a:p>
          <a:p>
            <a:pPr lvl="1"/>
            <a:r>
              <a:rPr lang="en-US" dirty="0" smtClean="0"/>
              <a:t> About </a:t>
            </a:r>
            <a:r>
              <a:rPr lang="en-US" dirty="0"/>
              <a:t>305 million startups are created annually.</a:t>
            </a:r>
          </a:p>
          <a:p>
            <a:pPr lvl="1"/>
            <a:r>
              <a:rPr lang="en-US" dirty="0" smtClean="0"/>
              <a:t>About </a:t>
            </a:r>
            <a:r>
              <a:rPr lang="en-US" dirty="0"/>
              <a:t>472 million entrepreneurs in the world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According </a:t>
            </a:r>
            <a:r>
              <a:rPr lang="en-US" dirty="0"/>
              <a:t>to 2019 </a:t>
            </a:r>
            <a:r>
              <a:rPr lang="en-US" dirty="0" err="1"/>
              <a:t>Investopedia</a:t>
            </a:r>
            <a:r>
              <a:rPr lang="en-US" dirty="0"/>
              <a:t> </a:t>
            </a:r>
            <a:r>
              <a:rPr lang="en-US" dirty="0" smtClean="0"/>
              <a:t>statistics</a:t>
            </a:r>
            <a:r>
              <a:rPr lang="en-US" dirty="0"/>
              <a:t>, about 90% of newly created startups </a:t>
            </a:r>
            <a:r>
              <a:rPr lang="en-US" dirty="0" smtClean="0"/>
              <a:t>do not succeed.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the features </a:t>
            </a:r>
            <a:r>
              <a:rPr lang="en-US" dirty="0" smtClean="0"/>
              <a:t>that makes a startup unicorn.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9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www.kaggle.com/datasets/deepcontractor/unicorn-companies-dataset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Observations: </a:t>
            </a:r>
            <a:r>
              <a:rPr lang="en-US" dirty="0" smtClean="0"/>
              <a:t>1037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Features: </a:t>
            </a:r>
            <a:r>
              <a:rPr lang="en-US" dirty="0" smtClean="0"/>
              <a:t>13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9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4290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Company</a:t>
            </a:r>
          </a:p>
          <a:p>
            <a:r>
              <a:rPr lang="en-US" dirty="0" smtClean="0"/>
              <a:t>Valuation in Billions</a:t>
            </a:r>
          </a:p>
          <a:p>
            <a:r>
              <a:rPr lang="en-US" dirty="0" smtClean="0"/>
              <a:t>Date Joined</a:t>
            </a:r>
          </a:p>
          <a:p>
            <a:r>
              <a:rPr lang="en-US" dirty="0" smtClean="0"/>
              <a:t>Country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Industry</a:t>
            </a:r>
          </a:p>
          <a:p>
            <a:r>
              <a:rPr lang="en-US" dirty="0" smtClean="0"/>
              <a:t>Investors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1935480"/>
            <a:ext cx="31242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Founded Year</a:t>
            </a:r>
          </a:p>
          <a:p>
            <a:r>
              <a:rPr lang="en-US" dirty="0" smtClean="0"/>
              <a:t>Total Raised</a:t>
            </a:r>
          </a:p>
          <a:p>
            <a:r>
              <a:rPr lang="en-US" dirty="0" smtClean="0"/>
              <a:t>Financial Stage</a:t>
            </a:r>
          </a:p>
          <a:p>
            <a:r>
              <a:rPr lang="en-US" dirty="0" smtClean="0"/>
              <a:t>Investors Count</a:t>
            </a:r>
          </a:p>
          <a:p>
            <a:r>
              <a:rPr lang="en-US" dirty="0" smtClean="0"/>
              <a:t>Deal Terms</a:t>
            </a:r>
          </a:p>
          <a:p>
            <a:r>
              <a:rPr lang="en-US" dirty="0" smtClean="0"/>
              <a:t>Portfolio Exits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838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unicorns per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0328"/>
            <a:ext cx="8229600" cy="4019106"/>
          </a:xfrm>
        </p:spPr>
      </p:pic>
    </p:spTree>
    <p:extLst>
      <p:ext uri="{BB962C8B-B14F-4D97-AF65-F5344CB8AC3E}">
        <p14:creationId xmlns:p14="http://schemas.microsoft.com/office/powerpoint/2010/main" val="20558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Unicorns per country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7794"/>
            <a:ext cx="8229600" cy="4004175"/>
          </a:xfrm>
        </p:spPr>
      </p:pic>
    </p:spTree>
    <p:extLst>
      <p:ext uri="{BB962C8B-B14F-4D97-AF65-F5344CB8AC3E}">
        <p14:creationId xmlns:p14="http://schemas.microsoft.com/office/powerpoint/2010/main" val="11068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5737"/>
            <a:ext cx="8229600" cy="4008289"/>
          </a:xfrm>
        </p:spPr>
      </p:pic>
    </p:spTree>
    <p:extLst>
      <p:ext uri="{BB962C8B-B14F-4D97-AF65-F5344CB8AC3E}">
        <p14:creationId xmlns:p14="http://schemas.microsoft.com/office/powerpoint/2010/main" val="35167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1697</TotalTime>
  <Words>234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Unicorn Companies Feature Analysis</vt:lpstr>
      <vt:lpstr>Motivation</vt:lpstr>
      <vt:lpstr>Motivation</vt:lpstr>
      <vt:lpstr>Goal</vt:lpstr>
      <vt:lpstr>Dataset</vt:lpstr>
      <vt:lpstr>Features</vt:lpstr>
      <vt:lpstr>Number of unicorns per year</vt:lpstr>
      <vt:lpstr>Unicorns per country</vt:lpstr>
      <vt:lpstr>Industry</vt:lpstr>
      <vt:lpstr>Valuation versus Number of Investors </vt:lpstr>
      <vt:lpstr>Valuation versus Number of Investors </vt:lpstr>
      <vt:lpstr>Multi-variable analysis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Companies Feature Analysis</dc:title>
  <dc:creator>HP</dc:creator>
  <cp:lastModifiedBy>HP</cp:lastModifiedBy>
  <cp:revision>40</cp:revision>
  <dcterms:created xsi:type="dcterms:W3CDTF">2022-05-07T21:46:18Z</dcterms:created>
  <dcterms:modified xsi:type="dcterms:W3CDTF">2022-05-09T02:04:17Z</dcterms:modified>
</cp:coreProperties>
</file>