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70702" y="5183902"/>
            <a:ext cx="499243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Mr. G SARAVANA GOKUL,M.E.</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ASSISTANT PROFESSOR</a:t>
            </a:r>
          </a:p>
          <a:p>
            <a:pPr>
              <a:spcBef>
                <a:spcPct val="0"/>
              </a:spcBef>
              <a:buClrTx/>
              <a:buFontTx/>
              <a:buNone/>
            </a:pPr>
            <a:endParaRPr lang="en-IN" altLang="en-US"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FontTx/>
              <a:buNone/>
            </a:pPr>
            <a:endParaRPr lang="en-I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MONIKA S</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210701166</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NEHA M U</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210701178</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6" name="TextBox 5">
            <a:extLst>
              <a:ext uri="{FF2B5EF4-FFF2-40B4-BE49-F238E27FC236}">
                <a16:creationId xmlns:a16="http://schemas.microsoft.com/office/drawing/2014/main" id="{9C528AA3-A4DA-8ABC-75BF-7C44F9D2252E}"/>
              </a:ext>
            </a:extLst>
          </p:cNvPr>
          <p:cNvSpPr txBox="1"/>
          <p:nvPr/>
        </p:nvSpPr>
        <p:spPr>
          <a:xfrm>
            <a:off x="886688" y="3193399"/>
            <a:ext cx="11224927" cy="1815882"/>
          </a:xfrm>
          <a:prstGeom prst="rect">
            <a:avLst/>
          </a:prstGeom>
          <a:noFill/>
        </p:spPr>
        <p:txBody>
          <a:bodyPr wrap="square">
            <a:spAutoFit/>
          </a:bodyPr>
          <a:lstStyle/>
          <a:p>
            <a:endParaRPr lang="en-US" sz="2800" b="1" dirty="0">
              <a:solidFill>
                <a:srgbClr val="7030A0"/>
              </a:solidFill>
              <a:latin typeface="Verdana" panose="020B0604030504040204" pitchFamily="34" charset="0"/>
              <a:ea typeface="+mn-ea"/>
              <a:cs typeface="+mn-cs"/>
            </a:endParaRPr>
          </a:p>
          <a:p>
            <a:r>
              <a:rPr lang="en-US" sz="2800" b="1" dirty="0">
                <a:solidFill>
                  <a:srgbClr val="7030A0"/>
                </a:solidFill>
                <a:latin typeface="Verdana" panose="020B0604030504040204" pitchFamily="34" charset="0"/>
                <a:ea typeface="+mn-ea"/>
                <a:cs typeface="+mn-cs"/>
              </a:rPr>
              <a:t>UNVEILING THE POWER OF DEEP LEARNING IN STEGANOGRAPHY CLASSIFICATIONS</a:t>
            </a:r>
            <a:endParaRPr lang="en-IN" sz="2800" b="1" dirty="0">
              <a:solidFill>
                <a:srgbClr val="7030A0"/>
              </a:solidFill>
              <a:latin typeface="Verdana" panose="020B0604030504040204" pitchFamily="34" charset="0"/>
              <a:ea typeface="+mn-ea"/>
              <a:cs typeface="+mn-cs"/>
            </a:endParaRPr>
          </a:p>
          <a:p>
            <a:pPr algn="ctr">
              <a:spcBef>
                <a:spcPct val="0"/>
              </a:spcBef>
              <a:buClrTx/>
              <a:buFontTx/>
              <a:buNone/>
            </a:pPr>
            <a:endParaRPr lang="en-I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919774" y="1749425"/>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10" name="TextBox 9">
            <a:extLst>
              <a:ext uri="{FF2B5EF4-FFF2-40B4-BE49-F238E27FC236}">
                <a16:creationId xmlns:a16="http://schemas.microsoft.com/office/drawing/2014/main" id="{F9A6A885-B2C4-5696-28EA-D17307EA88F9}"/>
              </a:ext>
            </a:extLst>
          </p:cNvPr>
          <p:cNvSpPr txBox="1"/>
          <p:nvPr/>
        </p:nvSpPr>
        <p:spPr>
          <a:xfrm>
            <a:off x="755651" y="1749425"/>
            <a:ext cx="10678582" cy="4154984"/>
          </a:xfrm>
          <a:prstGeom prst="rect">
            <a:avLst/>
          </a:prstGeom>
          <a:noFill/>
        </p:spPr>
        <p:txBody>
          <a:bodyPr wrap="square">
            <a:spAutoFit/>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Steganography, the art of concealing information within digital media, plays a crucial role in secure communication, particularly in an era where data privacy is paramount. This project, "Unveiling the Power of Deep Learning in Steganography Classifications," aims to explore advanced deep learning techniques to enhance the effectiveness and security of steganographic methods. By leveraging Generative Adversarial Networks (GANs), Convolutional Neural Networks (CNNs), and Autoencoders, this research seeks to address the critical challenges of detecting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-images, embedding hidden messages, and extracting concealed information from images. The integration of these deep learning approaches promises to improve the accuracy and robustness of steganographic systems, ultimately contributing to the evolving landscape of digital information concealment. </a:t>
            </a: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8" name="TextBox 7">
            <a:extLst>
              <a:ext uri="{FF2B5EF4-FFF2-40B4-BE49-F238E27FC236}">
                <a16:creationId xmlns:a16="http://schemas.microsoft.com/office/drawing/2014/main" id="{B52A2D9F-2910-FA3F-30C4-84F316328AA4}"/>
              </a:ext>
            </a:extLst>
          </p:cNvPr>
          <p:cNvSpPr txBox="1"/>
          <p:nvPr/>
        </p:nvSpPr>
        <p:spPr>
          <a:xfrm>
            <a:off x="755650" y="1842202"/>
            <a:ext cx="10667999" cy="4524315"/>
          </a:xfrm>
          <a:prstGeom prst="rect">
            <a:avLst/>
          </a:prstGeom>
          <a:noFill/>
        </p:spPr>
        <p:txBody>
          <a:bodyPr wrap="square">
            <a:spAutoFit/>
          </a:bodyPr>
          <a:lstStyle/>
          <a:p>
            <a:pPr marL="0" indent="0" algn="just">
              <a:buNone/>
            </a:pPr>
            <a:r>
              <a:rPr lang="en-US" sz="2400" dirty="0">
                <a:latin typeface="Times New Roman" panose="02020603050405020304" pitchFamily="18" charset="0"/>
                <a:cs typeface="Times New Roman" panose="02020603050405020304" pitchFamily="18" charset="0"/>
              </a:rPr>
              <a:t>Despite the advancements in digital communication, the protection of sensitive information remains a significant concern. Existing steganographic techniques struggle with two major issues: accurately detecting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and efficiently extracting hidden messages without compromising image quality. Current methods are often inadequate against sophisticated steganalysis, leading to potential vulnerabilities in secure data transmission. This project seeks to leverage deep learning approaches, including Generative Adversarial Networks (GANs) and Convolutional Neural Networks (CNNs), to enhance the effectiveness of steganography, enabling robust detection, secure message embedding, and reliable extraction of concealed </a:t>
            </a:r>
            <a:r>
              <a:rPr lang="en-US" sz="2400" dirty="0" err="1">
                <a:latin typeface="Times New Roman" panose="02020603050405020304" pitchFamily="18" charset="0"/>
                <a:cs typeface="Times New Roman" panose="02020603050405020304" pitchFamily="18" charset="0"/>
              </a:rPr>
              <a:t>information.This</a:t>
            </a:r>
            <a:r>
              <a:rPr lang="en-US" sz="2400" dirty="0">
                <a:latin typeface="Times New Roman" panose="02020603050405020304" pitchFamily="18" charset="0"/>
                <a:cs typeface="Times New Roman" panose="02020603050405020304" pitchFamily="18" charset="0"/>
              </a:rPr>
              <a:t> version effectively outlining the challenges in the field while clearly stating the aim of utilizing advanced techniques to address them. </a:t>
            </a:r>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US" sz="2400" b="1" dirty="0">
                <a:latin typeface="Times New Roman" panose="02020603050405020304" pitchFamily="18" charset="0"/>
                <a:cs typeface="Times New Roman" panose="02020603050405020304" pitchFamily="18" charset="0"/>
              </a:rPr>
              <a:t>Least Significant Bit (LSB) Technique:</a:t>
            </a:r>
            <a:r>
              <a:rPr lang="en-US" sz="2400" dirty="0">
                <a:latin typeface="Times New Roman" panose="02020603050405020304" pitchFamily="18" charset="0"/>
                <a:cs typeface="Times New Roman" panose="02020603050405020304" pitchFamily="18" charset="0"/>
              </a:rPr>
              <a:t> Modifies the least significant bits of pixel values to embed hidden data. Vulnerable to detection through statistical analysis and steganalysis techniques.</a:t>
            </a:r>
          </a:p>
          <a:p>
            <a:pPr algn="just">
              <a:buClr>
                <a:srgbClr val="CC0000"/>
              </a:buClr>
              <a:defRPr/>
            </a:pPr>
            <a:r>
              <a:rPr lang="en-US" sz="2400" b="1" dirty="0">
                <a:latin typeface="Times New Roman" panose="02020603050405020304" pitchFamily="18" charset="0"/>
                <a:cs typeface="Times New Roman" panose="02020603050405020304" pitchFamily="18" charset="0"/>
              </a:rPr>
              <a:t>Transform Domain Techniques</a:t>
            </a:r>
            <a:r>
              <a:rPr lang="en-US" sz="2400" dirty="0">
                <a:latin typeface="Times New Roman" panose="02020603050405020304" pitchFamily="18" charset="0"/>
                <a:cs typeface="Times New Roman" panose="02020603050405020304" pitchFamily="18" charset="0"/>
              </a:rPr>
              <a:t>: Embeds messages in the frequency domain using methods like DCT and </a:t>
            </a:r>
            <a:r>
              <a:rPr lang="en-US" sz="2400" dirty="0" err="1">
                <a:latin typeface="Times New Roman" panose="02020603050405020304" pitchFamily="18" charset="0"/>
                <a:cs typeface="Times New Roman" panose="02020603050405020304" pitchFamily="18" charset="0"/>
              </a:rPr>
              <a:t>DWTMore</a:t>
            </a:r>
            <a:r>
              <a:rPr lang="en-US" sz="2400" dirty="0">
                <a:latin typeface="Times New Roman" panose="02020603050405020304" pitchFamily="18" charset="0"/>
                <a:cs typeface="Times New Roman" panose="02020603050405020304" pitchFamily="18" charset="0"/>
              </a:rPr>
              <a:t> robust against compression but complex to implement and analyze.</a:t>
            </a:r>
          </a:p>
          <a:p>
            <a:pPr algn="just">
              <a:buClr>
                <a:srgbClr val="CC0000"/>
              </a:buClr>
              <a:defRPr/>
            </a:pPr>
            <a:r>
              <a:rPr lang="en-US" sz="2400" b="1" dirty="0">
                <a:latin typeface="Times New Roman" panose="02020603050405020304" pitchFamily="18" charset="0"/>
                <a:cs typeface="Times New Roman" panose="02020603050405020304" pitchFamily="18" charset="0"/>
              </a:rPr>
              <a:t>Masking and Filtering Techniques</a:t>
            </a:r>
            <a:r>
              <a:rPr lang="en-US" sz="2400" dirty="0">
                <a:latin typeface="Times New Roman" panose="02020603050405020304" pitchFamily="18" charset="0"/>
                <a:cs typeface="Times New Roman" panose="02020603050405020304" pitchFamily="18" charset="0"/>
              </a:rPr>
              <a:t>: Utilizes image masking to conceal information in cover images.   Offers higher security but may degrade image quality during embedding.</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773409" cy="4366260"/>
          </a:xfrm>
        </p:spPr>
        <p:txBody>
          <a:bodyPr/>
          <a:lstStyle/>
          <a:p>
            <a:pPr>
              <a:buFontTx/>
              <a:buChar char="-"/>
            </a:pPr>
            <a:r>
              <a:rPr lang="en-US" sz="2400" dirty="0">
                <a:latin typeface="Times New Roman" panose="02020603050405020304" pitchFamily="18" charset="0"/>
                <a:cs typeface="Times New Roman" panose="02020603050405020304" pitchFamily="18" charset="0"/>
              </a:rPr>
              <a:t>Develop a comprehensive framework integrating GANs, CNNs, and Autoencoders for steganography.</a:t>
            </a:r>
          </a:p>
          <a:p>
            <a:pPr>
              <a:buFontTx/>
              <a:buChar char="-"/>
            </a:pPr>
            <a:r>
              <a:rPr lang="en-US" sz="2400" dirty="0">
                <a:latin typeface="Times New Roman" panose="02020603050405020304" pitchFamily="18" charset="0"/>
                <a:cs typeface="Times New Roman" panose="02020603050405020304" pitchFamily="18" charset="0"/>
              </a:rPr>
              <a:t>Implement a CNN for accurate detection of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a:t>
            </a:r>
          </a:p>
          <a:p>
            <a:pPr>
              <a:buFontTx/>
              <a:buChar char="-"/>
            </a:pPr>
            <a:r>
              <a:rPr lang="en-US" sz="2400" dirty="0">
                <a:latin typeface="Times New Roman" panose="02020603050405020304" pitchFamily="18" charset="0"/>
                <a:cs typeface="Times New Roman" panose="02020603050405020304" pitchFamily="18" charset="0"/>
              </a:rPr>
              <a:t>Utilize GANs for effective message embedding in cover images.</a:t>
            </a:r>
          </a:p>
          <a:p>
            <a:pPr>
              <a:buFontTx/>
              <a:buChar char="-"/>
            </a:pPr>
            <a:r>
              <a:rPr lang="en-US" sz="2400" dirty="0">
                <a:latin typeface="Times New Roman" panose="02020603050405020304" pitchFamily="18" charset="0"/>
                <a:cs typeface="Times New Roman" panose="02020603050405020304" pitchFamily="18" charset="0"/>
              </a:rPr>
              <a:t>Employ Autoencoders for extracting hidden messages from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a:t>
            </a:r>
          </a:p>
          <a:p>
            <a:pPr>
              <a:buFontTx/>
              <a:buChar char="-"/>
            </a:pPr>
            <a:r>
              <a:rPr lang="en-US" sz="2400" dirty="0">
                <a:latin typeface="Times New Roman" panose="02020603050405020304" pitchFamily="18" charset="0"/>
                <a:cs typeface="Times New Roman" panose="02020603050405020304" pitchFamily="18" charset="0"/>
              </a:rPr>
              <a:t>Evaluate performance using standard datasets and metrics (accuracy, PSNR).</a:t>
            </a:r>
          </a:p>
          <a:p>
            <a:pPr>
              <a:buFontTx/>
              <a:buChar char="-"/>
            </a:pPr>
            <a:r>
              <a:rPr lang="en-US" sz="2400" dirty="0">
                <a:latin typeface="Times New Roman" panose="02020603050405020304" pitchFamily="18" charset="0"/>
                <a:cs typeface="Times New Roman" panose="02020603050405020304" pitchFamily="18" charset="0"/>
              </a:rPr>
              <a:t>Enhance security and robustness of digital information concealment techniques.</a:t>
            </a:r>
          </a:p>
          <a:p>
            <a:pPr algn="just">
              <a:buClr>
                <a:srgbClr val="CC0000"/>
              </a:buClr>
              <a:defRPr/>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project, titled "Unveiling the Power of Deep Learning in Steganography Classifications," explores advanced deep learning techniques to tackle the challenges of detecting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stego</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-images, extracting hidden messages, and embedding secret information within images. Generative Adversarial Networks (GANs) are employed to create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stego</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-images that conceal messages while preserving visual quality. Convolutional Neural Networks (CNNs) are utilized for steganalysis, classifying images as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stego</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or non-</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stego</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by identifying subtle pixel alterations, while Autoencoders are used to reconstruct hidden messages from detected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stego</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-images. This integrated framework ensures robust detection and efficient embedding and extraction of information, evaluated through standard datasets and metrics like classification accuracy and image quality (PSNR), presenting a novel solution for secure digital information concealment.</a:t>
            </a:r>
          </a:p>
          <a:p>
            <a:pPr marL="0" indent="0" algn="just">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dirty="0"/>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86</TotalTime>
  <Words>633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Neha M U</cp:lastModifiedBy>
  <cp:revision>13</cp:revision>
  <dcterms:created xsi:type="dcterms:W3CDTF">2023-08-03T04:32:32Z</dcterms:created>
  <dcterms:modified xsi:type="dcterms:W3CDTF">2024-10-06T15:17:31Z</dcterms:modified>
</cp:coreProperties>
</file>