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d87f22c79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d87f22c79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d87f22c7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d87f22c7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87f22c79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d87f22c7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d87f22c79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d87f22c79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d87f22c79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d87f22c79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d87f22c79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d87f22c79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d87f22c79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d87f22c79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d87f22c79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d87f22c79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87f22c79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d87f22c79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Prediction of Advertisements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got to know your customers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1358875" y="1561025"/>
            <a:ext cx="69741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GO GET YOUR CUSTOMERS </a:t>
            </a: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NOW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2335925" y="2908650"/>
            <a:ext cx="38295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2549300" y="2796350"/>
            <a:ext cx="44361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 !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CTR 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82900" y="1167950"/>
            <a:ext cx="8288100" cy="37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"/>
              <a:buChar char="➔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Reduce money spent on unnecessary ads</a:t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"/>
              <a:buChar char="➔"/>
            </a:pPr>
            <a:r>
              <a:rPr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Amalgamate investment on interested population</a:t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"/>
              <a:buChar char="➔"/>
            </a:pPr>
            <a:r>
              <a:rPr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Filter out the demanding medium for Ads display</a:t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"/>
              <a:buChar char="➔"/>
            </a:pPr>
            <a:r>
              <a:rPr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Choose the locality and time where the ad is more likely to be clicked through</a:t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04300"/>
            <a:ext cx="79002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Time is limited </a:t>
            </a:r>
            <a:r>
              <a:rPr lang="en"/>
              <a:t>...</a:t>
            </a:r>
            <a:r>
              <a:rPr lang="en"/>
              <a:t>..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196875"/>
            <a:ext cx="35763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On an average , a person spends around an hour or 65 minutes on a particular site . So it is essential that the Ad is displayed at a prominent space on the site and at the same time grabs the attention of the user apart from what they are actually looking for on the site </a:t>
            </a:r>
            <a:endParaRPr sz="17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875" y="1196875"/>
            <a:ext cx="4419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Do people really find time for your Ad ?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4166450"/>
            <a:ext cx="8368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 they do , but only at some point of time !!!</a:t>
            </a:r>
            <a:endParaRPr/>
          </a:p>
          <a:p>
            <a:pPr indent="-342900" lvl="0" marL="457200" rtl="0" algn="ctr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times are 9am and 7am -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224600"/>
            <a:ext cx="8368200" cy="4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length of the Ad matter ?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6525"/>
            <a:ext cx="9143999" cy="38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437475" y="651350"/>
            <a:ext cx="61542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Not really , says the graph …..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LIKES YOUR AD ?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900" y="0"/>
            <a:ext cx="42251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255850" y="1201650"/>
            <a:ext cx="4505700" cy="3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chemeClr val="lt1"/>
                </a:highlight>
              </a:rPr>
              <a:t>Male and Female of age group 32-48 years tend to click the ad more likely with the median age being 40 years . </a:t>
            </a:r>
            <a:endParaRPr sz="18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  <a:highlight>
                  <a:schemeClr val="lt1"/>
                </a:highlight>
              </a:rPr>
              <a:t>Male and Female of who spend 70-95 mins do not click on the add </a:t>
            </a:r>
            <a:endParaRPr sz="175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  <a:highlight>
                  <a:schemeClr val="lt1"/>
                </a:highlight>
              </a:rPr>
              <a:t>Females who spend 42-65 mins are more likely to click through , basically around an hour </a:t>
            </a:r>
            <a:endParaRPr sz="175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  <a:highlight>
                  <a:schemeClr val="lt1"/>
                </a:highlight>
              </a:rPr>
              <a:t>Males who spend 42-60 mins are more likely to click through</a:t>
            </a:r>
            <a:endParaRPr sz="3900">
              <a:solidFill>
                <a:srgbClr val="FFFF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617675"/>
            <a:ext cx="83682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invest on Ads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   February and May seem to be potential months</a:t>
            </a:r>
            <a:endParaRPr sz="18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8839200" cy="2996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regions to focus ?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150" y="1274075"/>
            <a:ext cx="16383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898425" y="1482400"/>
            <a:ext cx="45819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lt1"/>
                </a:highlight>
              </a:rPr>
              <a:t>Out of the 10 top countries that are more frequently occurring in the dataset , </a:t>
            </a:r>
            <a:endParaRPr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highlight>
                  <a:schemeClr val="lt1"/>
                </a:highlight>
              </a:rPr>
              <a:t>Australia , Turkey , South Africa </a:t>
            </a:r>
            <a:endParaRPr b="1" sz="18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highlight>
                  <a:schemeClr val="lt1"/>
                </a:highlight>
              </a:rPr>
              <a:t>Senegal , Peru </a:t>
            </a:r>
            <a:endParaRPr b="1" sz="18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lt1"/>
                </a:highlight>
              </a:rPr>
              <a:t>have clicked on the Ads several times !</a:t>
            </a:r>
            <a:endParaRPr>
              <a:solidFill>
                <a:srgbClr val="FFFF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