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1"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7"/>
  </p:normalViewPr>
  <p:slideViewPr>
    <p:cSldViewPr snapToGrid="0" snapToObjects="1">
      <p:cViewPr varScale="1">
        <p:scale>
          <a:sx n="84" d="100"/>
          <a:sy n="84" d="100"/>
        </p:scale>
        <p:origin x="110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F4B2-7A72-A46E-2DED-01E2E99A6B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1F487C-D30C-0B9E-DA42-9ACC22F76A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69D7FC-17C0-7CAD-7876-C525C21161CE}"/>
              </a:ext>
            </a:extLst>
          </p:cNvPr>
          <p:cNvSpPr>
            <a:spLocks noGrp="1"/>
          </p:cNvSpPr>
          <p:nvPr>
            <p:ph type="dt" sz="half" idx="10"/>
          </p:nvPr>
        </p:nvSpPr>
        <p:spPr/>
        <p:txBody>
          <a:bodyPr/>
          <a:lstStyle/>
          <a:p>
            <a:fld id="{1065C87A-24DE-C447-A340-102C389EDBD1}" type="datetimeFigureOut">
              <a:rPr lang="en-US" smtClean="0"/>
              <a:t>12/2/22</a:t>
            </a:fld>
            <a:endParaRPr lang="en-US"/>
          </a:p>
        </p:txBody>
      </p:sp>
      <p:sp>
        <p:nvSpPr>
          <p:cNvPr id="5" name="Footer Placeholder 4">
            <a:extLst>
              <a:ext uri="{FF2B5EF4-FFF2-40B4-BE49-F238E27FC236}">
                <a16:creationId xmlns:a16="http://schemas.microsoft.com/office/drawing/2014/main" id="{95C6E53F-C95B-D80E-079C-13CF6F8C24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BA6429-88BB-1516-98C8-E2AFF9B7DA44}"/>
              </a:ext>
            </a:extLst>
          </p:cNvPr>
          <p:cNvSpPr>
            <a:spLocks noGrp="1"/>
          </p:cNvSpPr>
          <p:nvPr>
            <p:ph type="sldNum" sz="quarter" idx="12"/>
          </p:nvPr>
        </p:nvSpPr>
        <p:spPr/>
        <p:txBody>
          <a:bodyPr/>
          <a:lstStyle/>
          <a:p>
            <a:fld id="{01AD5504-535F-9E4C-B123-5E889EB7A172}" type="slidenum">
              <a:rPr lang="en-US" smtClean="0"/>
              <a:t>‹#›</a:t>
            </a:fld>
            <a:endParaRPr lang="en-US"/>
          </a:p>
        </p:txBody>
      </p:sp>
    </p:spTree>
    <p:extLst>
      <p:ext uri="{BB962C8B-B14F-4D97-AF65-F5344CB8AC3E}">
        <p14:creationId xmlns:p14="http://schemas.microsoft.com/office/powerpoint/2010/main" val="3479754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76517-5D11-CCE9-A97B-21005F880B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2F4F3B-19A4-7B97-8669-1584A07182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20DDC7-F6A8-6E3C-205A-21EB13AFBD89}"/>
              </a:ext>
            </a:extLst>
          </p:cNvPr>
          <p:cNvSpPr>
            <a:spLocks noGrp="1"/>
          </p:cNvSpPr>
          <p:nvPr>
            <p:ph type="dt" sz="half" idx="10"/>
          </p:nvPr>
        </p:nvSpPr>
        <p:spPr/>
        <p:txBody>
          <a:bodyPr/>
          <a:lstStyle/>
          <a:p>
            <a:fld id="{1065C87A-24DE-C447-A340-102C389EDBD1}" type="datetimeFigureOut">
              <a:rPr lang="en-US" smtClean="0"/>
              <a:t>12/2/22</a:t>
            </a:fld>
            <a:endParaRPr lang="en-US"/>
          </a:p>
        </p:txBody>
      </p:sp>
      <p:sp>
        <p:nvSpPr>
          <p:cNvPr id="5" name="Footer Placeholder 4">
            <a:extLst>
              <a:ext uri="{FF2B5EF4-FFF2-40B4-BE49-F238E27FC236}">
                <a16:creationId xmlns:a16="http://schemas.microsoft.com/office/drawing/2014/main" id="{3FDCF3CD-B499-8BBF-4F37-E152229644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320E0B-7661-459A-B32F-73E4C0D6DE5A}"/>
              </a:ext>
            </a:extLst>
          </p:cNvPr>
          <p:cNvSpPr>
            <a:spLocks noGrp="1"/>
          </p:cNvSpPr>
          <p:nvPr>
            <p:ph type="sldNum" sz="quarter" idx="12"/>
          </p:nvPr>
        </p:nvSpPr>
        <p:spPr/>
        <p:txBody>
          <a:bodyPr/>
          <a:lstStyle/>
          <a:p>
            <a:fld id="{01AD5504-535F-9E4C-B123-5E889EB7A172}" type="slidenum">
              <a:rPr lang="en-US" smtClean="0"/>
              <a:t>‹#›</a:t>
            </a:fld>
            <a:endParaRPr lang="en-US"/>
          </a:p>
        </p:txBody>
      </p:sp>
    </p:spTree>
    <p:extLst>
      <p:ext uri="{BB962C8B-B14F-4D97-AF65-F5344CB8AC3E}">
        <p14:creationId xmlns:p14="http://schemas.microsoft.com/office/powerpoint/2010/main" val="3665977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F8EA66-F75E-8E4D-8983-DDE5E8B3E2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DE1F00-278D-1F69-A89B-EB304E7B5E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E2C788-D77A-9CD1-B110-6E5F61F5EF12}"/>
              </a:ext>
            </a:extLst>
          </p:cNvPr>
          <p:cNvSpPr>
            <a:spLocks noGrp="1"/>
          </p:cNvSpPr>
          <p:nvPr>
            <p:ph type="dt" sz="half" idx="10"/>
          </p:nvPr>
        </p:nvSpPr>
        <p:spPr/>
        <p:txBody>
          <a:bodyPr/>
          <a:lstStyle/>
          <a:p>
            <a:fld id="{1065C87A-24DE-C447-A340-102C389EDBD1}" type="datetimeFigureOut">
              <a:rPr lang="en-US" smtClean="0"/>
              <a:t>12/2/22</a:t>
            </a:fld>
            <a:endParaRPr lang="en-US"/>
          </a:p>
        </p:txBody>
      </p:sp>
      <p:sp>
        <p:nvSpPr>
          <p:cNvPr id="5" name="Footer Placeholder 4">
            <a:extLst>
              <a:ext uri="{FF2B5EF4-FFF2-40B4-BE49-F238E27FC236}">
                <a16:creationId xmlns:a16="http://schemas.microsoft.com/office/drawing/2014/main" id="{E2DDC3DC-E5F9-F6D4-46B8-D406877DA6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B3877D-11EC-ADB4-7B77-BD3545CE6132}"/>
              </a:ext>
            </a:extLst>
          </p:cNvPr>
          <p:cNvSpPr>
            <a:spLocks noGrp="1"/>
          </p:cNvSpPr>
          <p:nvPr>
            <p:ph type="sldNum" sz="quarter" idx="12"/>
          </p:nvPr>
        </p:nvSpPr>
        <p:spPr/>
        <p:txBody>
          <a:bodyPr/>
          <a:lstStyle/>
          <a:p>
            <a:fld id="{01AD5504-535F-9E4C-B123-5E889EB7A172}" type="slidenum">
              <a:rPr lang="en-US" smtClean="0"/>
              <a:t>‹#›</a:t>
            </a:fld>
            <a:endParaRPr lang="en-US"/>
          </a:p>
        </p:txBody>
      </p:sp>
    </p:spTree>
    <p:extLst>
      <p:ext uri="{BB962C8B-B14F-4D97-AF65-F5344CB8AC3E}">
        <p14:creationId xmlns:p14="http://schemas.microsoft.com/office/powerpoint/2010/main" val="3439414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F6DAE-445A-4BE3-5D15-8517FCEBAB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81A710-5D37-9C10-77C7-D50AE1EEF3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E7FD14-4C7B-D3C9-B87C-E47A45B9B214}"/>
              </a:ext>
            </a:extLst>
          </p:cNvPr>
          <p:cNvSpPr>
            <a:spLocks noGrp="1"/>
          </p:cNvSpPr>
          <p:nvPr>
            <p:ph type="dt" sz="half" idx="10"/>
          </p:nvPr>
        </p:nvSpPr>
        <p:spPr/>
        <p:txBody>
          <a:bodyPr/>
          <a:lstStyle/>
          <a:p>
            <a:fld id="{1065C87A-24DE-C447-A340-102C389EDBD1}" type="datetimeFigureOut">
              <a:rPr lang="en-US" smtClean="0"/>
              <a:t>12/2/22</a:t>
            </a:fld>
            <a:endParaRPr lang="en-US"/>
          </a:p>
        </p:txBody>
      </p:sp>
      <p:sp>
        <p:nvSpPr>
          <p:cNvPr id="5" name="Footer Placeholder 4">
            <a:extLst>
              <a:ext uri="{FF2B5EF4-FFF2-40B4-BE49-F238E27FC236}">
                <a16:creationId xmlns:a16="http://schemas.microsoft.com/office/drawing/2014/main" id="{D5A580D0-1A91-1F0E-6DF8-7CC497C196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B3914E-8BA0-67D5-216E-69AE5350DF92}"/>
              </a:ext>
            </a:extLst>
          </p:cNvPr>
          <p:cNvSpPr>
            <a:spLocks noGrp="1"/>
          </p:cNvSpPr>
          <p:nvPr>
            <p:ph type="sldNum" sz="quarter" idx="12"/>
          </p:nvPr>
        </p:nvSpPr>
        <p:spPr/>
        <p:txBody>
          <a:bodyPr/>
          <a:lstStyle/>
          <a:p>
            <a:fld id="{01AD5504-535F-9E4C-B123-5E889EB7A172}" type="slidenum">
              <a:rPr lang="en-US" smtClean="0"/>
              <a:t>‹#›</a:t>
            </a:fld>
            <a:endParaRPr lang="en-US"/>
          </a:p>
        </p:txBody>
      </p:sp>
    </p:spTree>
    <p:extLst>
      <p:ext uri="{BB962C8B-B14F-4D97-AF65-F5344CB8AC3E}">
        <p14:creationId xmlns:p14="http://schemas.microsoft.com/office/powerpoint/2010/main" val="1824861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7A42A-AC1E-299E-8FA5-40910EF7DA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AFF9EC-2DB2-9F1C-FF15-0CE4E6D329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FCAA1D-0E09-60D8-C4C0-D1A1690391D3}"/>
              </a:ext>
            </a:extLst>
          </p:cNvPr>
          <p:cNvSpPr>
            <a:spLocks noGrp="1"/>
          </p:cNvSpPr>
          <p:nvPr>
            <p:ph type="dt" sz="half" idx="10"/>
          </p:nvPr>
        </p:nvSpPr>
        <p:spPr/>
        <p:txBody>
          <a:bodyPr/>
          <a:lstStyle/>
          <a:p>
            <a:fld id="{1065C87A-24DE-C447-A340-102C389EDBD1}" type="datetimeFigureOut">
              <a:rPr lang="en-US" smtClean="0"/>
              <a:t>12/2/22</a:t>
            </a:fld>
            <a:endParaRPr lang="en-US"/>
          </a:p>
        </p:txBody>
      </p:sp>
      <p:sp>
        <p:nvSpPr>
          <p:cNvPr id="5" name="Footer Placeholder 4">
            <a:extLst>
              <a:ext uri="{FF2B5EF4-FFF2-40B4-BE49-F238E27FC236}">
                <a16:creationId xmlns:a16="http://schemas.microsoft.com/office/drawing/2014/main" id="{06A517F8-DE19-2A15-DFC3-E95754389D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578F12-7095-D0E1-AF90-169125E0CBF2}"/>
              </a:ext>
            </a:extLst>
          </p:cNvPr>
          <p:cNvSpPr>
            <a:spLocks noGrp="1"/>
          </p:cNvSpPr>
          <p:nvPr>
            <p:ph type="sldNum" sz="quarter" idx="12"/>
          </p:nvPr>
        </p:nvSpPr>
        <p:spPr/>
        <p:txBody>
          <a:bodyPr/>
          <a:lstStyle/>
          <a:p>
            <a:fld id="{01AD5504-535F-9E4C-B123-5E889EB7A172}" type="slidenum">
              <a:rPr lang="en-US" smtClean="0"/>
              <a:t>‹#›</a:t>
            </a:fld>
            <a:endParaRPr lang="en-US"/>
          </a:p>
        </p:txBody>
      </p:sp>
    </p:spTree>
    <p:extLst>
      <p:ext uri="{BB962C8B-B14F-4D97-AF65-F5344CB8AC3E}">
        <p14:creationId xmlns:p14="http://schemas.microsoft.com/office/powerpoint/2010/main" val="19873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0AA3B-7BF5-BE0D-2596-58D925FF53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979233-7719-C057-DDA0-A9AFDB4B58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C27823-4E59-EAA3-1831-3EE72FFD53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65AF22-E8BF-1F03-8CC7-114776889991}"/>
              </a:ext>
            </a:extLst>
          </p:cNvPr>
          <p:cNvSpPr>
            <a:spLocks noGrp="1"/>
          </p:cNvSpPr>
          <p:nvPr>
            <p:ph type="dt" sz="half" idx="10"/>
          </p:nvPr>
        </p:nvSpPr>
        <p:spPr/>
        <p:txBody>
          <a:bodyPr/>
          <a:lstStyle/>
          <a:p>
            <a:fld id="{1065C87A-24DE-C447-A340-102C389EDBD1}" type="datetimeFigureOut">
              <a:rPr lang="en-US" smtClean="0"/>
              <a:t>12/2/22</a:t>
            </a:fld>
            <a:endParaRPr lang="en-US"/>
          </a:p>
        </p:txBody>
      </p:sp>
      <p:sp>
        <p:nvSpPr>
          <p:cNvPr id="6" name="Footer Placeholder 5">
            <a:extLst>
              <a:ext uri="{FF2B5EF4-FFF2-40B4-BE49-F238E27FC236}">
                <a16:creationId xmlns:a16="http://schemas.microsoft.com/office/drawing/2014/main" id="{18076979-CB54-55AB-8F4F-EE7342BD4A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870385-84DA-7088-119A-4FCAA4606482}"/>
              </a:ext>
            </a:extLst>
          </p:cNvPr>
          <p:cNvSpPr>
            <a:spLocks noGrp="1"/>
          </p:cNvSpPr>
          <p:nvPr>
            <p:ph type="sldNum" sz="quarter" idx="12"/>
          </p:nvPr>
        </p:nvSpPr>
        <p:spPr/>
        <p:txBody>
          <a:bodyPr/>
          <a:lstStyle/>
          <a:p>
            <a:fld id="{01AD5504-535F-9E4C-B123-5E889EB7A172}" type="slidenum">
              <a:rPr lang="en-US" smtClean="0"/>
              <a:t>‹#›</a:t>
            </a:fld>
            <a:endParaRPr lang="en-US"/>
          </a:p>
        </p:txBody>
      </p:sp>
    </p:spTree>
    <p:extLst>
      <p:ext uri="{BB962C8B-B14F-4D97-AF65-F5344CB8AC3E}">
        <p14:creationId xmlns:p14="http://schemas.microsoft.com/office/powerpoint/2010/main" val="2565267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03D01-84E0-02B8-7B4F-E719819FFF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353EDE-DF53-BF8A-F943-E102FF5E68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4EF72A-951E-E036-0A65-B3BD99C620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1C8E97-2960-AF83-D3C0-5C81D7A74B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BAE6EA-2A6E-6DB3-A3BB-853183997F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142FEE-4B92-98AB-270D-D1B533441728}"/>
              </a:ext>
            </a:extLst>
          </p:cNvPr>
          <p:cNvSpPr>
            <a:spLocks noGrp="1"/>
          </p:cNvSpPr>
          <p:nvPr>
            <p:ph type="dt" sz="half" idx="10"/>
          </p:nvPr>
        </p:nvSpPr>
        <p:spPr/>
        <p:txBody>
          <a:bodyPr/>
          <a:lstStyle/>
          <a:p>
            <a:fld id="{1065C87A-24DE-C447-A340-102C389EDBD1}" type="datetimeFigureOut">
              <a:rPr lang="en-US" smtClean="0"/>
              <a:t>12/2/22</a:t>
            </a:fld>
            <a:endParaRPr lang="en-US"/>
          </a:p>
        </p:txBody>
      </p:sp>
      <p:sp>
        <p:nvSpPr>
          <p:cNvPr id="8" name="Footer Placeholder 7">
            <a:extLst>
              <a:ext uri="{FF2B5EF4-FFF2-40B4-BE49-F238E27FC236}">
                <a16:creationId xmlns:a16="http://schemas.microsoft.com/office/drawing/2014/main" id="{4DE9516C-03E8-7F75-BA82-D48CFC2656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483644-EC75-5FCE-41FE-8ADCC5C05296}"/>
              </a:ext>
            </a:extLst>
          </p:cNvPr>
          <p:cNvSpPr>
            <a:spLocks noGrp="1"/>
          </p:cNvSpPr>
          <p:nvPr>
            <p:ph type="sldNum" sz="quarter" idx="12"/>
          </p:nvPr>
        </p:nvSpPr>
        <p:spPr/>
        <p:txBody>
          <a:bodyPr/>
          <a:lstStyle/>
          <a:p>
            <a:fld id="{01AD5504-535F-9E4C-B123-5E889EB7A172}" type="slidenum">
              <a:rPr lang="en-US" smtClean="0"/>
              <a:t>‹#›</a:t>
            </a:fld>
            <a:endParaRPr lang="en-US"/>
          </a:p>
        </p:txBody>
      </p:sp>
    </p:spTree>
    <p:extLst>
      <p:ext uri="{BB962C8B-B14F-4D97-AF65-F5344CB8AC3E}">
        <p14:creationId xmlns:p14="http://schemas.microsoft.com/office/powerpoint/2010/main" val="7393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8A2F5-0053-6310-A2C6-08E254F601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C32323-8808-FAEA-3A95-5BCA5C8DE31D}"/>
              </a:ext>
            </a:extLst>
          </p:cNvPr>
          <p:cNvSpPr>
            <a:spLocks noGrp="1"/>
          </p:cNvSpPr>
          <p:nvPr>
            <p:ph type="dt" sz="half" idx="10"/>
          </p:nvPr>
        </p:nvSpPr>
        <p:spPr/>
        <p:txBody>
          <a:bodyPr/>
          <a:lstStyle/>
          <a:p>
            <a:fld id="{1065C87A-24DE-C447-A340-102C389EDBD1}" type="datetimeFigureOut">
              <a:rPr lang="en-US" smtClean="0"/>
              <a:t>12/2/22</a:t>
            </a:fld>
            <a:endParaRPr lang="en-US"/>
          </a:p>
        </p:txBody>
      </p:sp>
      <p:sp>
        <p:nvSpPr>
          <p:cNvPr id="4" name="Footer Placeholder 3">
            <a:extLst>
              <a:ext uri="{FF2B5EF4-FFF2-40B4-BE49-F238E27FC236}">
                <a16:creationId xmlns:a16="http://schemas.microsoft.com/office/drawing/2014/main" id="{94B98513-F086-7D2C-096F-E9EA1DBFA1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8CC914-D3AC-2670-1CB0-591929A5F3C8}"/>
              </a:ext>
            </a:extLst>
          </p:cNvPr>
          <p:cNvSpPr>
            <a:spLocks noGrp="1"/>
          </p:cNvSpPr>
          <p:nvPr>
            <p:ph type="sldNum" sz="quarter" idx="12"/>
          </p:nvPr>
        </p:nvSpPr>
        <p:spPr/>
        <p:txBody>
          <a:bodyPr/>
          <a:lstStyle/>
          <a:p>
            <a:fld id="{01AD5504-535F-9E4C-B123-5E889EB7A172}" type="slidenum">
              <a:rPr lang="en-US" smtClean="0"/>
              <a:t>‹#›</a:t>
            </a:fld>
            <a:endParaRPr lang="en-US"/>
          </a:p>
        </p:txBody>
      </p:sp>
    </p:spTree>
    <p:extLst>
      <p:ext uri="{BB962C8B-B14F-4D97-AF65-F5344CB8AC3E}">
        <p14:creationId xmlns:p14="http://schemas.microsoft.com/office/powerpoint/2010/main" val="1042942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BD250E-FAEA-99A3-C33E-ABEA9929053D}"/>
              </a:ext>
            </a:extLst>
          </p:cNvPr>
          <p:cNvSpPr>
            <a:spLocks noGrp="1"/>
          </p:cNvSpPr>
          <p:nvPr>
            <p:ph type="dt" sz="half" idx="10"/>
          </p:nvPr>
        </p:nvSpPr>
        <p:spPr/>
        <p:txBody>
          <a:bodyPr/>
          <a:lstStyle/>
          <a:p>
            <a:fld id="{1065C87A-24DE-C447-A340-102C389EDBD1}" type="datetimeFigureOut">
              <a:rPr lang="en-US" smtClean="0"/>
              <a:t>12/2/22</a:t>
            </a:fld>
            <a:endParaRPr lang="en-US"/>
          </a:p>
        </p:txBody>
      </p:sp>
      <p:sp>
        <p:nvSpPr>
          <p:cNvPr id="3" name="Footer Placeholder 2">
            <a:extLst>
              <a:ext uri="{FF2B5EF4-FFF2-40B4-BE49-F238E27FC236}">
                <a16:creationId xmlns:a16="http://schemas.microsoft.com/office/drawing/2014/main" id="{206F2968-DDB5-32C0-0AA0-C7931EC47B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78E437-6625-61D2-349F-79E9AB158E7A}"/>
              </a:ext>
            </a:extLst>
          </p:cNvPr>
          <p:cNvSpPr>
            <a:spLocks noGrp="1"/>
          </p:cNvSpPr>
          <p:nvPr>
            <p:ph type="sldNum" sz="quarter" idx="12"/>
          </p:nvPr>
        </p:nvSpPr>
        <p:spPr/>
        <p:txBody>
          <a:bodyPr/>
          <a:lstStyle/>
          <a:p>
            <a:fld id="{01AD5504-535F-9E4C-B123-5E889EB7A172}" type="slidenum">
              <a:rPr lang="en-US" smtClean="0"/>
              <a:t>‹#›</a:t>
            </a:fld>
            <a:endParaRPr lang="en-US"/>
          </a:p>
        </p:txBody>
      </p:sp>
    </p:spTree>
    <p:extLst>
      <p:ext uri="{BB962C8B-B14F-4D97-AF65-F5344CB8AC3E}">
        <p14:creationId xmlns:p14="http://schemas.microsoft.com/office/powerpoint/2010/main" val="2253685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0C54E-B341-1768-49CC-B3F9CA4FF7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1B412F-9E9A-2BB4-AAE0-9DD9707DA2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D3DEF7-D8BC-EC9C-9DAD-B949137255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F20F9C-4677-8446-6BD6-A22CCC35BA40}"/>
              </a:ext>
            </a:extLst>
          </p:cNvPr>
          <p:cNvSpPr>
            <a:spLocks noGrp="1"/>
          </p:cNvSpPr>
          <p:nvPr>
            <p:ph type="dt" sz="half" idx="10"/>
          </p:nvPr>
        </p:nvSpPr>
        <p:spPr/>
        <p:txBody>
          <a:bodyPr/>
          <a:lstStyle/>
          <a:p>
            <a:fld id="{1065C87A-24DE-C447-A340-102C389EDBD1}" type="datetimeFigureOut">
              <a:rPr lang="en-US" smtClean="0"/>
              <a:t>12/2/22</a:t>
            </a:fld>
            <a:endParaRPr lang="en-US"/>
          </a:p>
        </p:txBody>
      </p:sp>
      <p:sp>
        <p:nvSpPr>
          <p:cNvPr id="6" name="Footer Placeholder 5">
            <a:extLst>
              <a:ext uri="{FF2B5EF4-FFF2-40B4-BE49-F238E27FC236}">
                <a16:creationId xmlns:a16="http://schemas.microsoft.com/office/drawing/2014/main" id="{BAAA2A5C-5165-3BE2-1F6E-1CA3EFBB00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A40E53-8895-793C-19DA-3FAFB15D1995}"/>
              </a:ext>
            </a:extLst>
          </p:cNvPr>
          <p:cNvSpPr>
            <a:spLocks noGrp="1"/>
          </p:cNvSpPr>
          <p:nvPr>
            <p:ph type="sldNum" sz="quarter" idx="12"/>
          </p:nvPr>
        </p:nvSpPr>
        <p:spPr/>
        <p:txBody>
          <a:bodyPr/>
          <a:lstStyle/>
          <a:p>
            <a:fld id="{01AD5504-535F-9E4C-B123-5E889EB7A172}" type="slidenum">
              <a:rPr lang="en-US" smtClean="0"/>
              <a:t>‹#›</a:t>
            </a:fld>
            <a:endParaRPr lang="en-US"/>
          </a:p>
        </p:txBody>
      </p:sp>
    </p:spTree>
    <p:extLst>
      <p:ext uri="{BB962C8B-B14F-4D97-AF65-F5344CB8AC3E}">
        <p14:creationId xmlns:p14="http://schemas.microsoft.com/office/powerpoint/2010/main" val="3922059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45D33-F76E-0BDA-5271-2CA9E2BA50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6062CE-FE2D-009E-71D4-B845426F0B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2A51EB-C6CF-BCED-4855-6C18B90CA4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A0291B-7CA9-EC24-8749-CFB6A973808F}"/>
              </a:ext>
            </a:extLst>
          </p:cNvPr>
          <p:cNvSpPr>
            <a:spLocks noGrp="1"/>
          </p:cNvSpPr>
          <p:nvPr>
            <p:ph type="dt" sz="half" idx="10"/>
          </p:nvPr>
        </p:nvSpPr>
        <p:spPr/>
        <p:txBody>
          <a:bodyPr/>
          <a:lstStyle/>
          <a:p>
            <a:fld id="{1065C87A-24DE-C447-A340-102C389EDBD1}" type="datetimeFigureOut">
              <a:rPr lang="en-US" smtClean="0"/>
              <a:t>12/2/22</a:t>
            </a:fld>
            <a:endParaRPr lang="en-US"/>
          </a:p>
        </p:txBody>
      </p:sp>
      <p:sp>
        <p:nvSpPr>
          <p:cNvPr id="6" name="Footer Placeholder 5">
            <a:extLst>
              <a:ext uri="{FF2B5EF4-FFF2-40B4-BE49-F238E27FC236}">
                <a16:creationId xmlns:a16="http://schemas.microsoft.com/office/drawing/2014/main" id="{4C2BB8EE-179B-5EA5-CD10-38A3CDCC12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C0B0CD-B8EA-02A8-1EEA-9E37B85AF225}"/>
              </a:ext>
            </a:extLst>
          </p:cNvPr>
          <p:cNvSpPr>
            <a:spLocks noGrp="1"/>
          </p:cNvSpPr>
          <p:nvPr>
            <p:ph type="sldNum" sz="quarter" idx="12"/>
          </p:nvPr>
        </p:nvSpPr>
        <p:spPr/>
        <p:txBody>
          <a:bodyPr/>
          <a:lstStyle/>
          <a:p>
            <a:fld id="{01AD5504-535F-9E4C-B123-5E889EB7A172}" type="slidenum">
              <a:rPr lang="en-US" smtClean="0"/>
              <a:t>‹#›</a:t>
            </a:fld>
            <a:endParaRPr lang="en-US"/>
          </a:p>
        </p:txBody>
      </p:sp>
    </p:spTree>
    <p:extLst>
      <p:ext uri="{BB962C8B-B14F-4D97-AF65-F5344CB8AC3E}">
        <p14:creationId xmlns:p14="http://schemas.microsoft.com/office/powerpoint/2010/main" val="3227212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0270CD-2F38-F8B5-FA4C-3094F1DF2B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E5197B-5424-94B4-203E-55268F1E5A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47CCCA-B364-50E8-C427-3496C8649D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65C87A-24DE-C447-A340-102C389EDBD1}" type="datetimeFigureOut">
              <a:rPr lang="en-US" smtClean="0"/>
              <a:t>12/2/22</a:t>
            </a:fld>
            <a:endParaRPr lang="en-US"/>
          </a:p>
        </p:txBody>
      </p:sp>
      <p:sp>
        <p:nvSpPr>
          <p:cNvPr id="5" name="Footer Placeholder 4">
            <a:extLst>
              <a:ext uri="{FF2B5EF4-FFF2-40B4-BE49-F238E27FC236}">
                <a16:creationId xmlns:a16="http://schemas.microsoft.com/office/drawing/2014/main" id="{DB20C6DD-3174-D7A5-A0F7-4C77572EF8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5FA74D-1839-6BDC-E170-AC0A84D19C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AD5504-535F-9E4C-B123-5E889EB7A172}" type="slidenum">
              <a:rPr lang="en-US" smtClean="0"/>
              <a:t>‹#›</a:t>
            </a:fld>
            <a:endParaRPr lang="en-US"/>
          </a:p>
        </p:txBody>
      </p:sp>
    </p:spTree>
    <p:extLst>
      <p:ext uri="{BB962C8B-B14F-4D97-AF65-F5344CB8AC3E}">
        <p14:creationId xmlns:p14="http://schemas.microsoft.com/office/powerpoint/2010/main" val="2120862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43E92-C0A5-349C-AD4C-1F2A56360355}"/>
              </a:ext>
            </a:extLst>
          </p:cNvPr>
          <p:cNvSpPr>
            <a:spLocks noGrp="1"/>
          </p:cNvSpPr>
          <p:nvPr>
            <p:ph type="ctrTitle"/>
          </p:nvPr>
        </p:nvSpPr>
        <p:spPr/>
        <p:txBody>
          <a:bodyPr/>
          <a:lstStyle/>
          <a:p>
            <a:r>
              <a:rPr lang="en-US" dirty="0"/>
              <a:t>Command lab 10</a:t>
            </a:r>
          </a:p>
        </p:txBody>
      </p:sp>
      <p:sp>
        <p:nvSpPr>
          <p:cNvPr id="3" name="Subtitle 2">
            <a:extLst>
              <a:ext uri="{FF2B5EF4-FFF2-40B4-BE49-F238E27FC236}">
                <a16:creationId xmlns:a16="http://schemas.microsoft.com/office/drawing/2014/main" id="{AA97DBF2-7B83-0E33-29EA-9DD6EAD316D5}"/>
              </a:ext>
            </a:extLst>
          </p:cNvPr>
          <p:cNvSpPr>
            <a:spLocks noGrp="1"/>
          </p:cNvSpPr>
          <p:nvPr>
            <p:ph type="subTitle" idx="1"/>
          </p:nvPr>
        </p:nvSpPr>
        <p:spPr/>
        <p:txBody>
          <a:bodyPr/>
          <a:lstStyle/>
          <a:p>
            <a:r>
              <a:rPr lang="en-CA" dirty="0"/>
              <a:t>Command </a:t>
            </a:r>
            <a:r>
              <a:rPr lang="en-CA" dirty="0" err="1"/>
              <a:t>chih</a:t>
            </a:r>
            <a:r>
              <a:rPr lang="en-CA" dirty="0"/>
              <a:t>-hao, </a:t>
            </a:r>
            <a:r>
              <a:rPr lang="en-CA" dirty="0" err="1"/>
              <a:t>elham</a:t>
            </a:r>
            <a:r>
              <a:rPr lang="en-CA" dirty="0"/>
              <a:t>, </a:t>
            </a:r>
            <a:r>
              <a:rPr lang="en-CA" dirty="0" err="1"/>
              <a:t>george</a:t>
            </a:r>
            <a:r>
              <a:rPr lang="en-CA" dirty="0"/>
              <a:t>, </a:t>
            </a:r>
            <a:r>
              <a:rPr lang="en-CA" dirty="0" err="1"/>
              <a:t>guilherme</a:t>
            </a:r>
            <a:endParaRPr lang="en-US" dirty="0"/>
          </a:p>
        </p:txBody>
      </p:sp>
    </p:spTree>
    <p:extLst>
      <p:ext uri="{BB962C8B-B14F-4D97-AF65-F5344CB8AC3E}">
        <p14:creationId xmlns:p14="http://schemas.microsoft.com/office/powerpoint/2010/main" val="2419524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B764F-2AA3-3756-F7F1-2B77FC076202}"/>
              </a:ext>
            </a:extLst>
          </p:cNvPr>
          <p:cNvSpPr>
            <a:spLocks noGrp="1"/>
          </p:cNvSpPr>
          <p:nvPr>
            <p:ph type="title"/>
          </p:nvPr>
        </p:nvSpPr>
        <p:spPr/>
        <p:txBody>
          <a:bodyPr/>
          <a:lstStyle/>
          <a:p>
            <a:r>
              <a:rPr lang="en-US" dirty="0"/>
              <a:t>Command Design Pattern notes</a:t>
            </a:r>
          </a:p>
        </p:txBody>
      </p:sp>
      <p:sp>
        <p:nvSpPr>
          <p:cNvPr id="3" name="Content Placeholder 2">
            <a:extLst>
              <a:ext uri="{FF2B5EF4-FFF2-40B4-BE49-F238E27FC236}">
                <a16:creationId xmlns:a16="http://schemas.microsoft.com/office/drawing/2014/main" id="{854228B0-9A95-27EB-FF10-1A10CE52B5CE}"/>
              </a:ext>
            </a:extLst>
          </p:cNvPr>
          <p:cNvSpPr>
            <a:spLocks noGrp="1"/>
          </p:cNvSpPr>
          <p:nvPr>
            <p:ph idx="1"/>
          </p:nvPr>
        </p:nvSpPr>
        <p:spPr/>
        <p:txBody>
          <a:bodyPr/>
          <a:lstStyle/>
          <a:p>
            <a:pPr algn="l" fontAlgn="base">
              <a:buFont typeface="+mj-lt"/>
              <a:buAutoNum type="arabicPeriod"/>
            </a:pPr>
            <a:r>
              <a:rPr lang="en-CA" b="0" i="0" dirty="0">
                <a:solidFill>
                  <a:srgbClr val="000000"/>
                </a:solidFill>
                <a:effectLst/>
                <a:latin typeface="inherit"/>
              </a:rPr>
              <a:t>The command design pattern decouples the object that invokes the command and the interface that invokes the command and also the object that performs it.</a:t>
            </a:r>
          </a:p>
          <a:p>
            <a:pPr algn="l" fontAlgn="base">
              <a:buFont typeface="+mj-lt"/>
              <a:buAutoNum type="arabicPeriod"/>
            </a:pPr>
            <a:r>
              <a:rPr lang="en-CA" b="0" i="0" dirty="0">
                <a:solidFill>
                  <a:srgbClr val="000000"/>
                </a:solidFill>
                <a:effectLst/>
                <a:latin typeface="inherit"/>
              </a:rPr>
              <a:t>Command Design Patterns usually have 4 components Command Interface, command classes, invoker and receiver</a:t>
            </a:r>
          </a:p>
          <a:p>
            <a:endParaRPr lang="en-US" dirty="0"/>
          </a:p>
        </p:txBody>
      </p:sp>
    </p:spTree>
    <p:extLst>
      <p:ext uri="{BB962C8B-B14F-4D97-AF65-F5344CB8AC3E}">
        <p14:creationId xmlns:p14="http://schemas.microsoft.com/office/powerpoint/2010/main" val="4144117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E2AAB-CA97-E793-7B5E-4EC59976B247}"/>
              </a:ext>
            </a:extLst>
          </p:cNvPr>
          <p:cNvSpPr>
            <a:spLocks noGrp="1"/>
          </p:cNvSpPr>
          <p:nvPr>
            <p:ph type="title"/>
          </p:nvPr>
        </p:nvSpPr>
        <p:spPr/>
        <p:txBody>
          <a:bodyPr/>
          <a:lstStyle/>
          <a:p>
            <a:r>
              <a:rPr lang="en-US" dirty="0"/>
              <a:t>Command Design pattern quiz and solution</a:t>
            </a:r>
          </a:p>
        </p:txBody>
      </p:sp>
      <p:sp>
        <p:nvSpPr>
          <p:cNvPr id="3" name="Content Placeholder 2">
            <a:extLst>
              <a:ext uri="{FF2B5EF4-FFF2-40B4-BE49-F238E27FC236}">
                <a16:creationId xmlns:a16="http://schemas.microsoft.com/office/drawing/2014/main" id="{A80DB21A-74D6-FA72-F678-1547BBC0C373}"/>
              </a:ext>
            </a:extLst>
          </p:cNvPr>
          <p:cNvSpPr>
            <a:spLocks noGrp="1"/>
          </p:cNvSpPr>
          <p:nvPr>
            <p:ph idx="1"/>
          </p:nvPr>
        </p:nvSpPr>
        <p:spPr/>
        <p:txBody>
          <a:bodyPr/>
          <a:lstStyle/>
          <a:p>
            <a:r>
              <a:rPr lang="en-CA" b="0" i="0" dirty="0">
                <a:effectLst/>
                <a:latin typeface="Arial" panose="020B0604020202020204" pitchFamily="34" charset="0"/>
              </a:rPr>
              <a:t>Quiz:</a:t>
            </a:r>
            <a:br>
              <a:rPr lang="en-CA" dirty="0"/>
            </a:br>
            <a:r>
              <a:rPr lang="en-CA" b="0" i="0" dirty="0">
                <a:effectLst/>
                <a:latin typeface="Courier New" panose="02070309020205020404" pitchFamily="49" charset="0"/>
              </a:rPr>
              <a:t>• </a:t>
            </a:r>
            <a:r>
              <a:rPr lang="en-CA" b="0" i="0" dirty="0">
                <a:effectLst/>
                <a:latin typeface="Arial" panose="020B0604020202020204" pitchFamily="34" charset="0"/>
              </a:rPr>
              <a:t>Why would we use a command design pattern? Give a real-life example:</a:t>
            </a:r>
          </a:p>
          <a:p>
            <a:pPr marL="0" indent="0">
              <a:buNone/>
            </a:pPr>
            <a:r>
              <a:rPr lang="en-CA" b="0" i="0" dirty="0">
                <a:effectLst/>
                <a:latin typeface="Courier New" panose="02070309020205020404" pitchFamily="49" charset="0"/>
              </a:rPr>
              <a:t>• </a:t>
            </a:r>
            <a:r>
              <a:rPr lang="en-CA" b="0" i="0" dirty="0">
                <a:effectLst/>
                <a:latin typeface="Arial" panose="020B0604020202020204" pitchFamily="34" charset="0"/>
              </a:rPr>
              <a:t>What are the important ingredients to implement a Command? </a:t>
            </a:r>
            <a:endParaRPr lang="en-US" dirty="0"/>
          </a:p>
        </p:txBody>
      </p:sp>
    </p:spTree>
    <p:extLst>
      <p:ext uri="{BB962C8B-B14F-4D97-AF65-F5344CB8AC3E}">
        <p14:creationId xmlns:p14="http://schemas.microsoft.com/office/powerpoint/2010/main" val="1394809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CFA9B-C78E-E27A-67CF-3BEDAD83B69F}"/>
              </a:ext>
            </a:extLst>
          </p:cNvPr>
          <p:cNvSpPr>
            <a:spLocks noGrp="1"/>
          </p:cNvSpPr>
          <p:nvPr>
            <p:ph type="title"/>
          </p:nvPr>
        </p:nvSpPr>
        <p:spPr/>
        <p:txBody>
          <a:bodyPr/>
          <a:lstStyle/>
          <a:p>
            <a:r>
              <a:rPr lang="en-US" dirty="0"/>
              <a:t>Quiz answer</a:t>
            </a:r>
          </a:p>
        </p:txBody>
      </p:sp>
      <p:sp>
        <p:nvSpPr>
          <p:cNvPr id="3" name="Content Placeholder 2">
            <a:extLst>
              <a:ext uri="{FF2B5EF4-FFF2-40B4-BE49-F238E27FC236}">
                <a16:creationId xmlns:a16="http://schemas.microsoft.com/office/drawing/2014/main" id="{B23B6E91-1ABC-3C3C-6EFD-FFB6695FE844}"/>
              </a:ext>
            </a:extLst>
          </p:cNvPr>
          <p:cNvSpPr>
            <a:spLocks noGrp="1"/>
          </p:cNvSpPr>
          <p:nvPr>
            <p:ph idx="1"/>
          </p:nvPr>
        </p:nvSpPr>
        <p:spPr/>
        <p:txBody>
          <a:bodyPr/>
          <a:lstStyle/>
          <a:p>
            <a:r>
              <a:rPr lang="en-CA" dirty="0"/>
              <a:t>The Command pattern turns the request itself into an object. This object can be stored and passed around like other objects. The key to this pattern is a Command interface, which declares an interface for executing operations. In its simplest form, this interface includes an abstract execute operation. Each concrete Command class specifies a receiver-action pair by storing the Receiver as an instance variable. It provides different implementations of the execute() method to invoke the request. The Receiver has the knowledge required to carry out the request.</a:t>
            </a:r>
            <a:endParaRPr lang="en-US" dirty="0"/>
          </a:p>
        </p:txBody>
      </p:sp>
    </p:spTree>
    <p:extLst>
      <p:ext uri="{BB962C8B-B14F-4D97-AF65-F5344CB8AC3E}">
        <p14:creationId xmlns:p14="http://schemas.microsoft.com/office/powerpoint/2010/main" val="1794547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7188F-3D7A-16C8-6BDD-589E40759008}"/>
              </a:ext>
            </a:extLst>
          </p:cNvPr>
          <p:cNvSpPr>
            <a:spLocks noGrp="1"/>
          </p:cNvSpPr>
          <p:nvPr>
            <p:ph type="title"/>
          </p:nvPr>
        </p:nvSpPr>
        <p:spPr/>
        <p:txBody>
          <a:bodyPr/>
          <a:lstStyle/>
          <a:p>
            <a:r>
              <a:rPr lang="en-US" dirty="0"/>
              <a:t>Quiz answer cont.</a:t>
            </a:r>
          </a:p>
        </p:txBody>
      </p:sp>
      <p:sp>
        <p:nvSpPr>
          <p:cNvPr id="3" name="Content Placeholder 2">
            <a:extLst>
              <a:ext uri="{FF2B5EF4-FFF2-40B4-BE49-F238E27FC236}">
                <a16:creationId xmlns:a16="http://schemas.microsoft.com/office/drawing/2014/main" id="{49B40969-C967-74AC-2C22-64441F06F364}"/>
              </a:ext>
            </a:extLst>
          </p:cNvPr>
          <p:cNvSpPr>
            <a:spLocks noGrp="1"/>
          </p:cNvSpPr>
          <p:nvPr>
            <p:ph idx="1"/>
          </p:nvPr>
        </p:nvSpPr>
        <p:spPr/>
        <p:txBody>
          <a:bodyPr>
            <a:normAutofit lnSpcReduction="10000"/>
          </a:bodyPr>
          <a:lstStyle/>
          <a:p>
            <a:pPr algn="l"/>
            <a:r>
              <a:rPr lang="en-CA" dirty="0"/>
              <a:t>The command pattern is a behavioral design pattern and is part of the </a:t>
            </a:r>
            <a:r>
              <a:rPr lang="en-CA" dirty="0" err="1"/>
              <a:t>Gofs</a:t>
            </a:r>
            <a:r>
              <a:rPr lang="en-CA" dirty="0"/>
              <a:t> formal list of design patterns. Simply put, the pattern intends to encapsulate in an object all the data required for performing a given action (command), including what method to call, the method's arguments, and the object to which the method belongs.</a:t>
            </a:r>
          </a:p>
          <a:p>
            <a:pPr algn="l"/>
            <a:r>
              <a:rPr lang="en-CA" dirty="0"/>
              <a:t>This model allows us to decouple objects that produce the commands from their consumers, so that's why the pattern is commonly known as the producer-consumer pattern.</a:t>
            </a:r>
          </a:p>
          <a:p>
            <a:pPr algn="l"/>
            <a:r>
              <a:rPr lang="en-CA" dirty="0"/>
              <a:t>In this tutorial, we'll learn how to implement the command pattern in Java by using both object-oriented and object-functional approaches, and we'll see in what use cases it can be useful.</a:t>
            </a:r>
          </a:p>
          <a:p>
            <a:endParaRPr lang="en-US" dirty="0"/>
          </a:p>
        </p:txBody>
      </p:sp>
    </p:spTree>
    <p:extLst>
      <p:ext uri="{BB962C8B-B14F-4D97-AF65-F5344CB8AC3E}">
        <p14:creationId xmlns:p14="http://schemas.microsoft.com/office/powerpoint/2010/main" val="979102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AB59-0B5E-E9DE-E6A2-6E3CC23FF8F4}"/>
              </a:ext>
            </a:extLst>
          </p:cNvPr>
          <p:cNvSpPr>
            <a:spLocks noGrp="1"/>
          </p:cNvSpPr>
          <p:nvPr>
            <p:ph type="title"/>
          </p:nvPr>
        </p:nvSpPr>
        <p:spPr/>
        <p:txBody>
          <a:bodyPr/>
          <a:lstStyle/>
          <a:p>
            <a:r>
              <a:rPr lang="en-US" dirty="0"/>
              <a:t>Lab10</a:t>
            </a:r>
          </a:p>
        </p:txBody>
      </p:sp>
      <p:sp>
        <p:nvSpPr>
          <p:cNvPr id="3" name="Content Placeholder 2">
            <a:extLst>
              <a:ext uri="{FF2B5EF4-FFF2-40B4-BE49-F238E27FC236}">
                <a16:creationId xmlns:a16="http://schemas.microsoft.com/office/drawing/2014/main" id="{C4B9163A-17C3-1D55-AE63-DA79699B71C3}"/>
              </a:ext>
            </a:extLst>
          </p:cNvPr>
          <p:cNvSpPr>
            <a:spLocks noGrp="1"/>
          </p:cNvSpPr>
          <p:nvPr>
            <p:ph idx="1"/>
          </p:nvPr>
        </p:nvSpPr>
        <p:spPr/>
        <p:txBody>
          <a:bodyPr/>
          <a:lstStyle/>
          <a:p>
            <a:r>
              <a:rPr lang="en-CA" b="0" i="0" dirty="0">
                <a:solidFill>
                  <a:srgbClr val="000000"/>
                </a:solidFill>
                <a:effectLst/>
                <a:latin typeface="inherit"/>
              </a:rPr>
              <a:t>Create 1). Interface, 2). Classes, and the 3). invoker and 4). Receiver demonstrate the design pattern</a:t>
            </a:r>
          </a:p>
          <a:p>
            <a:endParaRPr lang="en-US" dirty="0"/>
          </a:p>
        </p:txBody>
      </p:sp>
    </p:spTree>
    <p:extLst>
      <p:ext uri="{BB962C8B-B14F-4D97-AF65-F5344CB8AC3E}">
        <p14:creationId xmlns:p14="http://schemas.microsoft.com/office/powerpoint/2010/main" val="2800897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342</Words>
  <Application>Microsoft Macintosh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Courier New</vt:lpstr>
      <vt:lpstr>inherit</vt:lpstr>
      <vt:lpstr>Office Theme</vt:lpstr>
      <vt:lpstr>Command lab 10</vt:lpstr>
      <vt:lpstr>Command Design Pattern notes</vt:lpstr>
      <vt:lpstr>Command Design pattern quiz and solution</vt:lpstr>
      <vt:lpstr>Quiz answer</vt:lpstr>
      <vt:lpstr>Quiz answer cont.</vt:lpstr>
      <vt:lpstr>Lab10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Elham Saadatian</dc:creator>
  <cp:lastModifiedBy>Elham Saadatian</cp:lastModifiedBy>
  <cp:revision>3</cp:revision>
  <dcterms:created xsi:type="dcterms:W3CDTF">2022-12-02T21:37:42Z</dcterms:created>
  <dcterms:modified xsi:type="dcterms:W3CDTF">2022-12-02T22:26:47Z</dcterms:modified>
</cp:coreProperties>
</file>