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7870754da90f6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7870754da90f6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870754da90f6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870754da90f6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299facc1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299facc1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299facc1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299facc1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c35ebe101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c35ebe101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299facc10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299facc10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299facc1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299facc1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299facc1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299facc10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7870754da90f6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7870754da90f6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7870754da90f6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7870754da90f6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870754da90f6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870754da90f6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Utility Design Pattern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rial"/>
                <a:ea typeface="Arial"/>
                <a:cs typeface="Arial"/>
                <a:sym typeface="Arial"/>
              </a:rPr>
              <a:t>Tyler, Tram, Tian, Chak Kwai, Jacob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1340750"/>
            <a:ext cx="17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 2601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308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Lab Sample solution - Main class</a:t>
            </a:r>
            <a:endParaRPr b="1" dirty="0">
              <a:latin typeface="+mj-lt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00" y="864425"/>
            <a:ext cx="5687393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Lab Sample solution - Output</a:t>
            </a:r>
            <a:endParaRPr b="1" dirty="0">
              <a:latin typeface="+mj-lt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154500"/>
            <a:ext cx="46863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5715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b="1" dirty="0">
                <a:latin typeface="+mj-lt"/>
                <a:ea typeface="Arial"/>
                <a:cs typeface="Arial"/>
                <a:sym typeface="Arial"/>
              </a:rPr>
              <a:t>Introduction</a:t>
            </a:r>
            <a:endParaRPr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995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What is Utility Class?</a:t>
            </a:r>
            <a:endParaRPr sz="1500" b="1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+mj-lt"/>
                <a:ea typeface="Arial"/>
                <a:cs typeface="Arial"/>
                <a:sym typeface="Arial"/>
              </a:rPr>
              <a:t>The utility or helper pattern is useful to create a non-instantiable class</a:t>
            </a:r>
            <a:endParaRPr sz="1500">
              <a:latin typeface="+mj-lt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+mj-lt"/>
                <a:ea typeface="Arial"/>
                <a:cs typeface="Arial"/>
                <a:sym typeface="Arial"/>
              </a:rPr>
              <a:t>The methods declared in the class should all be static</a:t>
            </a:r>
            <a:endParaRPr sz="1500">
              <a:latin typeface="+mj-lt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+mj-lt"/>
                <a:ea typeface="Arial"/>
                <a:cs typeface="Arial"/>
                <a:sym typeface="Arial"/>
              </a:rPr>
              <a:t>Declaring a constructor as private and the class is abstract is the way to implement this pattern</a:t>
            </a:r>
            <a:endParaRPr sz="1500">
              <a:latin typeface="+mj-lt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+mj-lt"/>
                <a:ea typeface="Arial"/>
                <a:cs typeface="Arial"/>
                <a:sym typeface="Arial"/>
              </a:rPr>
              <a:t>Can mark the class as final</a:t>
            </a:r>
            <a:endParaRPr sz="150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26775" y="1229875"/>
            <a:ext cx="4168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Benefits</a:t>
            </a:r>
            <a:endParaRPr sz="1500" b="1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+mj-lt"/>
                <a:ea typeface="Arial"/>
                <a:cs typeface="Arial"/>
                <a:sym typeface="Arial"/>
              </a:rPr>
              <a:t>When you don’t want to create an object</a:t>
            </a:r>
            <a:endParaRPr sz="1500">
              <a:latin typeface="+mj-lt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+mj-lt"/>
                <a:ea typeface="Arial"/>
                <a:cs typeface="Arial"/>
                <a:sym typeface="Arial"/>
              </a:rPr>
              <a:t>Use them internal in your own program</a:t>
            </a:r>
            <a:endParaRPr sz="1500">
              <a:latin typeface="+mj-lt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+mj-lt"/>
                <a:ea typeface="Arial"/>
                <a:cs typeface="Arial"/>
                <a:sym typeface="Arial"/>
              </a:rPr>
              <a:t>Keeping all sorts of unrelated methods in one place</a:t>
            </a:r>
            <a:endParaRPr sz="1500">
              <a:latin typeface="+mj-lt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+mj-lt"/>
                <a:ea typeface="Arial"/>
                <a:cs typeface="Arial"/>
                <a:sym typeface="Arial"/>
              </a:rPr>
              <a:t>Improve code quality, readability</a:t>
            </a:r>
            <a:endParaRPr sz="150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Sample code</a:t>
            </a:r>
            <a:endParaRPr b="1" dirty="0">
              <a:latin typeface="+mj-lt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14398" y="1241200"/>
            <a:ext cx="31935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public class Number {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private final int number;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public Number(final int number) {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    this.number = number;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}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public int getNumber() {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    return number;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}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dirty="0">
                <a:latin typeface="+mj-lt"/>
              </a:rPr>
              <a:t>}</a:t>
            </a:r>
            <a:endParaRPr sz="1000" dirty="0">
              <a:latin typeface="+mj-lt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>
              <a:latin typeface="+mj-l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607900" y="410000"/>
            <a:ext cx="5224400" cy="41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public abstract class NumberUtils {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private final static int EVEN_MODULOUS;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private final static int NOTHING_REMAINING;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static {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    EVEN_MODULOUS     = 2;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    NOTHING_REMAINING = 0;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}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public static boolean evenNumber(Number x) {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    return x.getNumber() % EVEN_MODULOUS == NOTHING_REMAINING;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>
                <a:latin typeface="+mj-lt"/>
              </a:rPr>
              <a:t>    }</a:t>
            </a:r>
            <a:endParaRPr sz="1000" dirty="0"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dirty="0">
                <a:latin typeface="+mj-lt"/>
              </a:rPr>
              <a:t>}</a:t>
            </a:r>
            <a:endParaRPr sz="10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Utility Quiz Q&amp;A</a:t>
            </a:r>
            <a:endParaRPr b="1" dirty="0">
              <a:latin typeface="+mj-lt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</a:pPr>
            <a:r>
              <a:rPr lang="en" sz="1500" dirty="0">
                <a:solidFill>
                  <a:schemeClr val="accent2"/>
                </a:solidFill>
                <a:highlight>
                  <a:schemeClr val="lt1"/>
                </a:highlight>
                <a:latin typeface="+mj-lt"/>
                <a:ea typeface="Arial"/>
                <a:cs typeface="Arial"/>
                <a:sym typeface="Arial"/>
              </a:rPr>
              <a:t>1. Why would we use a Utility design pattern? Give a real-life example. </a:t>
            </a:r>
            <a:endParaRPr sz="1500" dirty="0">
              <a:solidFill>
                <a:schemeClr val="accent2"/>
              </a:solidFill>
              <a:highlight>
                <a:schemeClr val="lt1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highlight>
                  <a:schemeClr val="lt1"/>
                </a:highlight>
                <a:latin typeface="+mj-lt"/>
                <a:ea typeface="Arial"/>
                <a:cs typeface="Arial"/>
                <a:sym typeface="Arial"/>
              </a:rPr>
              <a:t>Answer: Custom name or date formatter. </a:t>
            </a:r>
            <a:endParaRPr sz="1500" dirty="0">
              <a:solidFill>
                <a:srgbClr val="000000"/>
              </a:solidFill>
              <a:highlight>
                <a:schemeClr val="lt1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highlight>
                <a:schemeClr val="lt1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+mj-lt"/>
                <a:ea typeface="Arial"/>
                <a:cs typeface="Arial"/>
                <a:sym typeface="Arial"/>
              </a:rPr>
              <a:t>2. What are the important ingredients to implement a Utility class? 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highlight>
                  <a:schemeClr val="lt1"/>
                </a:highlight>
                <a:latin typeface="+mj-lt"/>
                <a:ea typeface="Arial"/>
                <a:cs typeface="Arial"/>
                <a:sym typeface="Arial"/>
              </a:rPr>
              <a:t>Answer: Abstract class or private constructor, static methods. It ensures no object is created and only static methods are used by callers.</a:t>
            </a:r>
            <a:endParaRPr sz="1500" dirty="0">
              <a:solidFill>
                <a:srgbClr val="000000"/>
              </a:solidFill>
              <a:highlight>
                <a:schemeClr val="lt1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highlight>
                <a:srgbClr val="36393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450" y="0"/>
            <a:ext cx="526696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355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</a:t>
            </a:r>
            <a:r>
              <a:rPr lang="en-US" altLang="zh-CN" b="1" dirty="0">
                <a:latin typeface="+mj-lt"/>
              </a:rPr>
              <a:t>ab </a:t>
            </a:r>
            <a:r>
              <a:rPr lang="en" b="1" dirty="0">
                <a:latin typeface="+mj-lt"/>
              </a:rPr>
              <a:t>Sample solution - Name class</a:t>
            </a:r>
            <a:endParaRPr b="1" dirty="0">
              <a:latin typeface="+mj-lt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8625"/>
            <a:ext cx="3906975" cy="334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01" y="1048625"/>
            <a:ext cx="4620524" cy="281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572000" y="3990600"/>
            <a:ext cx="343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Roboto"/>
                <a:ea typeface="Roboto"/>
                <a:cs typeface="Roboto"/>
                <a:sym typeface="Roboto"/>
              </a:rPr>
              <a:t>**private constructor**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47017"/>
          <a:stretch/>
        </p:blipFill>
        <p:spPr>
          <a:xfrm>
            <a:off x="271525" y="1017800"/>
            <a:ext cx="4300476" cy="26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3472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Lab Sample solution - Name class</a:t>
            </a:r>
            <a:endParaRPr b="1" dirty="0">
              <a:latin typeface="+mj-lt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600" y="1017800"/>
            <a:ext cx="4300474" cy="264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71513" y="3834100"/>
            <a:ext cx="43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Singleton design pattern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245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Lab Sample solution - NameUtils class</a:t>
            </a:r>
            <a:endParaRPr b="1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25" y="776950"/>
            <a:ext cx="8236162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636850" y="1701100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**Abstract class**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964400" y="2101300"/>
            <a:ext cx="5646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972338" y="1309075"/>
            <a:ext cx="43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 Singleton design pattern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125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Lab Sample solution - NameUtils class</a:t>
            </a:r>
            <a:endParaRPr b="1" dirty="0">
              <a:latin typeface="+mj-lt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631625"/>
            <a:ext cx="6972300" cy="41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4923925" y="885975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**Static methods**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1675700" y="1474075"/>
            <a:ext cx="386400" cy="7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675700" y="2790825"/>
            <a:ext cx="386400" cy="7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1675700" y="4107575"/>
            <a:ext cx="386400" cy="7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Utility Design Pattern</vt:lpstr>
      <vt:lpstr>Introduction</vt:lpstr>
      <vt:lpstr>Sample code</vt:lpstr>
      <vt:lpstr>Utility Quiz Q&amp;A</vt:lpstr>
      <vt:lpstr>PowerPoint Presentation</vt:lpstr>
      <vt:lpstr>Lab Sample solution - Name class</vt:lpstr>
      <vt:lpstr>Lab Sample solution - Name class</vt:lpstr>
      <vt:lpstr>Lab Sample solution - NameUtils class</vt:lpstr>
      <vt:lpstr>Lab Sample solution - NameUtils class</vt:lpstr>
      <vt:lpstr>Lab Sample solution - Main class</vt:lpstr>
      <vt:lpstr>Lab Sample solution - Output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Design Pattern</dc:title>
  <cp:lastModifiedBy>office</cp:lastModifiedBy>
  <cp:revision>1</cp:revision>
  <dcterms:modified xsi:type="dcterms:W3CDTF">2022-12-02T04:29:44Z</dcterms:modified>
</cp:coreProperties>
</file>