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6C79-2133-4CAF-8C74-8DEF326092B7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69090-8100-4C60-9936-25EE9D2778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91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297B-D2C5-4054-A5AD-7EA8104A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69CD-7891-419C-8D2A-836F6DBD2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6053-7C53-4869-9498-80496EA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056C-16C1-4874-83E8-870E1616A36A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664D-23E9-4076-BD93-380210CD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227F-76BC-4CCB-8CF1-18AA0915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5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930-745D-48BD-981D-233F17D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4D205-49AC-4CC4-B8BD-4B1AFC48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8538-3BBE-4362-91DF-B5AF3660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30A6-DF65-44EB-A405-C1F90F31C5F8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DD97-092D-4E28-BFBF-20BEB09E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E29A-C095-45DF-B791-40F65338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8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AFBD1-2441-4E9D-83BC-16E58EDB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9BEC4-7713-4706-A951-783F5F61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87BF-F26C-40A8-B30D-46BB4572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868C-E99C-455E-AD5E-50594DF8CB31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4883-15E3-466A-9AEE-B521A8D8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FCC5-22FA-418F-A1CA-21BE3CDB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8E1-CDD1-4A98-A280-A20BA14B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DEC4-52D8-4897-AFAB-741A6365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AECB-1F67-4658-8E67-BC3EA4C3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13-9302-4032-AA11-31EAA28FEA08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5DCD-115E-4A38-A120-5FAA5288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4727-789D-40D8-BF34-67E89CFB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D533-B072-43AC-96E1-959F8F6E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B632-2425-4CEF-8026-55405829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3262B-E0B4-4E3F-8607-1AB56069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39C5-07DE-4BBE-B8C3-896788CC9748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8F4E-4B9E-41AD-8074-9AAE7536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FC55-AEB5-40A4-A556-5DEC648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5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734D-7F33-455D-A41C-2A9FF02E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8AD8-1346-4F9A-85E8-831AA923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DF18-39D0-468E-A491-93C7068F7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6A9B6-3500-4065-9F3A-CB0500FC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496E-43B4-4029-B994-F5A7DCFA998A}" type="datetime1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CE00-BDFC-4C76-B16A-C0FB80F7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4DF4-FD48-4299-AD0F-2CA47BD6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8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69B-769C-4502-B288-DFE6D79D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06FE3-94C5-49D6-B2BC-A2ACFC77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62B2C-4B87-4159-B1D7-A8877EA7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956F4-DB23-4B07-8899-A52C14A06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A9C82-DB06-467D-B7B6-A4FB50E20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C6923-6086-4542-8AD6-36E2C97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9B52-A2B7-4070-8593-A16C77257F13}" type="datetime1">
              <a:rPr lang="en-CA" smtClean="0"/>
              <a:t>2022-04-22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60E77-A878-403C-B365-130534F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309B6-901A-46B5-ACFF-78228AD2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5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9A07-2A07-43B2-8370-08827AB3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CD896-1FC6-4D50-8EA2-79A8C313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7A0-CDC5-4B61-B8DC-46E9ACA3F0E1}" type="datetime1">
              <a:rPr lang="en-CA" smtClean="0"/>
              <a:t>2022-04-22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64E0D-E206-49A5-AE4F-E564C7E3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D37E8-EE04-4666-9159-4AD8023E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6E481-635F-477B-A734-6DB96713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F63C-5B16-48CC-B1FE-270B7F263ACE}" type="datetime1">
              <a:rPr lang="en-CA" smtClean="0"/>
              <a:t>2022-04-22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BEA53-36B5-4DA0-A1E3-AFF8BF42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FD74A-2AC4-43A7-B4C0-2DE91F8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8345-DFEF-4478-BB1B-390BBF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368E-E0DD-4735-AF8D-7EDFFFEE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61A0-E105-4A04-AD59-8B8D6D36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E21D-3529-408F-90BA-77DF96C4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F8CD-BE86-42DE-9B24-EF69C9D9654C}" type="datetime1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88EF-F8C3-4A0A-89EA-F461829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15E5-739B-4D56-A591-E7FAE69A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49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42DE-6683-4CA8-99FF-0BD3364D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ABC92-215B-4E6B-89FE-C10E359F1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568E-426A-42E9-B3F7-B631E8B5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1682-1797-4C76-826D-EEC3A6B6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9629-4795-48CD-8F35-EE3E8D2BF8F9}" type="datetime1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B800-4580-49A9-8297-BE45777E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16ED3-C0EC-4C0F-8C85-1DA53A8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1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A130C-394E-4D30-80FF-39274602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BF7A-742E-4A54-8933-F9BA133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345D-27B0-4FE7-8AFA-86BD893B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EC65-A648-4E18-89F8-F86BEBD60370}" type="datetime1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7DAB-AF34-42DF-B56F-C079D3B45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COMP 2601 - Lesson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4184-F7C8-41AD-94AD-0A3C7BA4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8B0A-F2A6-47C0-B040-DF7D6B1BE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2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8122-AE9A-4B79-89E0-738154ADE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COMP2601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53DE5-0606-41CF-8563-FC74D63E9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Lesson 1: Review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33053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DC17-D0A1-4B21-99A3-5967930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Preview of COMP 2601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CADA-0DFC-4B81-A74C-764EBB14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Jason_Wilder@bcit.ca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Course Outline is online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Entire course is online at learn.bcit.ca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Content: 				Jason puts things there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Activities / Quizzes:		do quizzes there, on your 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Activities / Assignments:		submit labs and assignments there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Activities / Virtual Classroom: 	classes AND RECORDINGS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10E49-003C-45A3-A891-F119F7E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B3CA-9FB7-4BB2-910B-228C8E1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0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DC17-D0A1-4B21-99A3-5967930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Preview of COMP 2601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CADA-0DFC-4B81-A74C-764EBB14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252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Week	Topics							Quiz	Lab	Assignment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1	Review and Overview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2	Inheritance, Abstract Classes					</a:t>
            </a:r>
            <a:r>
              <a:rPr lang="en-CA"/>
              <a:t>	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3	Polymorphism						</a:t>
            </a:r>
            <a:r>
              <a:rPr lang="en-CA"/>
              <a:t>	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4	Class Initialization						Quiz 1	</a:t>
            </a:r>
            <a:r>
              <a:rPr lang="en-CA"/>
              <a:t>Lab 1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5	Nested Class, Lambda Expressions, Method References	</a:t>
            </a:r>
            <a:r>
              <a:rPr lang="en-CA"/>
              <a:t>	</a:t>
            </a:r>
            <a:r>
              <a:rPr lang="en-CA" dirty="0"/>
              <a:t>	</a:t>
            </a:r>
            <a:r>
              <a:rPr lang="en-CA"/>
              <a:t>Lab 2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6	Exception Handling, I/0 Streams				</a:t>
            </a:r>
            <a:r>
              <a:rPr lang="en-CA"/>
              <a:t>Quiz 2	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7	Unit Testing					</a:t>
            </a:r>
            <a:r>
              <a:rPr lang="en-CA"/>
              <a:t>	</a:t>
            </a:r>
            <a:r>
              <a:rPr lang="en-CA" dirty="0"/>
              <a:t>	</a:t>
            </a:r>
            <a:r>
              <a:rPr lang="en-CA"/>
              <a:t>Lab 3</a:t>
            </a:r>
            <a:r>
              <a:rPr lang="en-CA" dirty="0"/>
              <a:t>	Assignment 1 Due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8	Graphical User Interfaces (GUI)				</a:t>
            </a:r>
            <a:r>
              <a:rPr lang="en-CA"/>
              <a:t>Quiz 3</a:t>
            </a:r>
            <a:r>
              <a:rPr lang="en-CA" dirty="0"/>
              <a:t>	</a:t>
            </a:r>
            <a:r>
              <a:rPr lang="en-CA"/>
              <a:t>Lab 4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9	Collections, Streams, Filters				</a:t>
            </a:r>
            <a:r>
              <a:rPr lang="en-CA"/>
              <a:t>		Lab 5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10	Design Patterns						</a:t>
            </a:r>
            <a:r>
              <a:rPr lang="en-CA"/>
              <a:t>Quiz 4</a:t>
            </a:r>
            <a:r>
              <a:rPr lang="en-CA" dirty="0"/>
              <a:t>	</a:t>
            </a:r>
            <a:r>
              <a:rPr lang="en-CA"/>
              <a:t>Lab 6</a:t>
            </a:r>
            <a:r>
              <a:rPr lang="en-CA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11	Concurrency 					</a:t>
            </a:r>
            <a:r>
              <a:rPr lang="en-CA"/>
              <a:t>	</a:t>
            </a:r>
            <a:r>
              <a:rPr lang="en-CA" dirty="0"/>
              <a:t>	</a:t>
            </a:r>
            <a:r>
              <a:rPr lang="en-CA"/>
              <a:t>Lab 7</a:t>
            </a:r>
            <a:r>
              <a:rPr lang="en-CA" dirty="0"/>
              <a:t>	Assignment 2 Due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12	Final Exam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10E49-003C-45A3-A891-F119F7E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B3CA-9FB7-4BB2-910B-228C8E1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74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FE5D-071E-4352-9F55-B8E6FE83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COMP 2501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CBDA-BCC0-451F-A0BD-AA73EBAC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186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Let’s create a project to review all the major topics from COMP 2501: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CA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Classes and objects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Collections and iteration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Strings and selected methods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Exception handling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Data validation with constructors with exception handling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Methods, method overloading, accessors and mutators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Primitive versus reference types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Design-first principle. Debugging and the IDE debugger. Design, write, and run automated tests.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Using Scanner to read text files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Java inheritance, substitution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Polymorphism, method overriding, dynamic method lookup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Using APIs with Java, creating documentation with Javadoc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9F367-B4C9-4FB6-BA9E-F284517F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COMP 2601 - Lesson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EC820-685B-4F9D-8C9B-2F4D773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8B0A-F2A6-47C0-B040-DF7D6B1BE84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19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379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COMP2601</vt:lpstr>
      <vt:lpstr>Preview of COMP 2601</vt:lpstr>
      <vt:lpstr>Preview of COMP 2601</vt:lpstr>
      <vt:lpstr>Review of COMP 2501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COMP2601</dc:title>
  <dc:creator>Jason Harrison</dc:creator>
  <cp:lastModifiedBy>jason harrison</cp:lastModifiedBy>
  <cp:revision>12</cp:revision>
  <dcterms:created xsi:type="dcterms:W3CDTF">2022-01-07T20:10:35Z</dcterms:created>
  <dcterms:modified xsi:type="dcterms:W3CDTF">2022-04-23T01:23:30Z</dcterms:modified>
</cp:coreProperties>
</file>