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C2BA-786C-4798-93A4-DF996B021012}" type="datetimeFigureOut">
              <a:rPr lang="en-CA" smtClean="0"/>
              <a:t>2022-11-25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45718-E73C-48D4-AA53-95694AED16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6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13F-0632-482B-B820-45E887C0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6DD8-5E19-4A61-AAB7-E5B218683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3533-E2DF-48EE-9628-BE69C8F2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E3A3-A72F-4ED0-BFCD-3BA7BFD27A07}" type="datetime1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602F-C583-48BB-9A71-2A963253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B813-D5DD-48F4-BA3F-0C69F54C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5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ED6-4B69-4508-9823-A1920176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3FEE6-DD67-46F2-AD05-6AD9CD5A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ACD2-B3C9-4843-BA01-CE924540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02C0-F147-4D3B-A664-974C64A16F94}" type="datetime1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D948-8C2C-4364-9A68-78D8B933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E1E5-A86E-487B-918C-789293B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9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87466-3278-4FC5-AD99-776434464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6861-727A-43F2-AFB5-91061819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D019-957D-4080-9F42-754D3F18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D729-7CC1-4F55-A667-FA916A0D39F4}" type="datetime1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67A4-A47F-45D2-870C-96230EBA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C8D4-2045-4F83-8EAB-6BFB3F24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0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612-B4D1-4C4B-BCD7-4E418B7C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AA29-2B31-43DC-8972-BE3B3B11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76F3-9E3E-4E92-A02A-078F8DB5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C3D2-4A26-409B-B1AC-41F779418CED}" type="datetime1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D0A0-A14F-47DF-84BF-8B047DD4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638A-ED68-4139-9536-09762014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E812-F0D5-4A6E-8383-B6EC9AEA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6260-2381-4596-AA4A-E8ACBDA4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5CCB-D342-45A1-8827-731272A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CBC4-463E-4EB7-B8CB-DB850C75CFD9}" type="datetime1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A719-A6C3-43C0-B270-F501FD7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435E-DB6B-4268-BEEB-578D369E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5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9AD-086F-484D-89F5-620C1D11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75FD-98B2-40EA-9D00-A6B0F7A4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0204D-619A-4D6E-B988-B2955031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2DE5E-C231-46BF-9FD7-E39453F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B51D-9E81-4B4C-B9D0-0FC4A5C0B1CD}" type="datetime1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4C1E-7F36-4841-B884-B1E206D0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F5BB9-381F-4BCE-9547-97E732B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DB5A-BDB5-44B9-85F9-053C96F4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F82A-4AE2-4060-B7F0-C6647797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864A-3447-4B08-9225-49635D95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BCCF-67C0-4630-8DFB-63F87098A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77924-285A-4BD3-8B6D-E79E5B7FE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9F707-A51D-4D8B-B18F-BB53EB71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C1C6-44D2-4D23-B688-7E3583BC5C89}" type="datetime1">
              <a:rPr lang="en-CA" smtClean="0"/>
              <a:t>2022-11-25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D856-5DC2-4E11-9C44-B37B6616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392E8-C1E7-47C6-87FB-CF73BD92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47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FA5F-596A-4B61-9451-D0235D89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DF942-7AF1-41BB-91DE-9EF4BD96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D21-957C-4B13-9D4B-8D9245B8F48E}" type="datetime1">
              <a:rPr lang="en-CA" smtClean="0"/>
              <a:t>2022-11-25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EB58D-53C9-4F80-A536-1CC126A4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B8B80-ABD0-4A7F-BF1D-B7756D9A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9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0573D-8F69-46C2-A078-87DCFD5D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17F5-FE1B-4B62-AE1B-499E7CFB1F85}" type="datetime1">
              <a:rPr lang="en-CA" smtClean="0"/>
              <a:t>2022-11-25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F4AB-8640-46B1-ACD8-2CA0573C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35B3-823C-44F0-8ED1-ADAD3882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6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6FEC-B33D-42BF-A092-D4ED0246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0F8F-6E7A-455A-990D-787D7E88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7697-8FEE-4C1B-8783-78B2088E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47316-01CB-457B-BFFF-C6F01B4B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1DE8-4CE8-47A5-A37E-C16CC76F4081}" type="datetime1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C1F7-5C0B-4128-92B0-F3C31CF7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7DF20-C305-4FA1-85D7-F41ADC95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39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A52-95D2-44E3-91F5-18712DAD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4AB08-BD9B-473C-A234-EF4727A26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B841-D726-4B92-A808-9A60930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27612-5D37-466C-A95E-DE49465D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81DB-F7F6-443F-83D5-12FD0F1202B0}" type="datetime1">
              <a:rPr lang="en-CA" smtClean="0"/>
              <a:t>2022-11-25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FD29-FE78-4D22-9EDB-C52B121F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2E67-FA20-4DBF-B6DE-0563B0D8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097FB-7D49-4529-98E3-7D2B1D2A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6EF2-E1AD-4AE9-A241-A5408208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365D-41EC-4BE6-86C4-5EEFA785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05D6-C650-428F-AA8A-EB31AD0177D6}" type="datetime1">
              <a:rPr lang="en-CA" smtClean="0"/>
              <a:t>2022-11-25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5D1D-CCF2-4355-91E6-7554D1304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2601 L10: Design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8B9B-EEA1-4FE9-BCC6-1E6EB2F8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A44-C286-4F00-9BEF-3736434563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48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F19-2269-4EF8-87B5-471D89EDB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COMP2601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A7CDE-9AC6-43F7-A4D4-7D82200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8930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011A-A078-470E-A15A-405B17DC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Five Important Design Patterns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222B-60EB-4F35-90A8-9B659924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Singleton	(Jason)</a:t>
            </a:r>
          </a:p>
          <a:p>
            <a:endParaRPr lang="en-US"/>
          </a:p>
          <a:p>
            <a:r>
              <a:rPr lang="en-US"/>
              <a:t>Adapter	</a:t>
            </a:r>
          </a:p>
          <a:p>
            <a:r>
              <a:rPr lang="en-US"/>
              <a:t>Command	</a:t>
            </a:r>
          </a:p>
          <a:p>
            <a:r>
              <a:rPr lang="en-US"/>
              <a:t>Observer	</a:t>
            </a:r>
          </a:p>
          <a:p>
            <a:r>
              <a:rPr lang="en-US"/>
              <a:t>Utility	</a:t>
            </a:r>
          </a:p>
          <a:p>
            <a:r>
              <a:rPr lang="en-US"/>
              <a:t>Each team member uploads the same powerpoint, code, lab, and quiz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B569C-FD97-437A-9063-55C2CB4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C9CB7-945B-4BD4-B0BB-831461E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F18-80EA-4E35-8E12-5724630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vs. Objects</a:t>
            </a:r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D3DC96-75AA-4A74-A5F1-79661BD58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10" y="1825625"/>
            <a:ext cx="10415979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39F4-08CD-44F5-ACA5-26E71DE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A6BD-AA4E-4DFE-8B02-71952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9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3BC-6AAE-4952-828D-DB20C32A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etc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2A93-9407-468F-810E-BB60EA12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1435" cy="4351338"/>
          </a:xfrm>
        </p:spPr>
        <p:txBody>
          <a:bodyPr>
            <a:normAutofit fontScale="92500"/>
          </a:bodyPr>
          <a:lstStyle/>
          <a:p>
            <a:r>
              <a:rPr lang="en-US"/>
              <a:t>Every team will make very simple notes about their Design Pattern (1-3 slides)</a:t>
            </a:r>
          </a:p>
          <a:p>
            <a:r>
              <a:rPr lang="en-US"/>
              <a:t>Every team will also make a very simple Java project (1/2 page to 1 page)</a:t>
            </a:r>
          </a:p>
          <a:p>
            <a:r>
              <a:rPr lang="en-US"/>
              <a:t>Every team will also make a very simple lab about their Design Pattern</a:t>
            </a:r>
          </a:p>
          <a:p>
            <a:r>
              <a:rPr lang="en-US"/>
              <a:t>Every team will also make a sample solution for their lab</a:t>
            </a:r>
          </a:p>
          <a:p>
            <a:r>
              <a:rPr lang="en-US"/>
              <a:t>Every team will also make a very simple quiz about their Design Pattern</a:t>
            </a:r>
          </a:p>
          <a:p>
            <a:r>
              <a:rPr lang="en-US"/>
              <a:t>Every team will also make a sample solution for their quiz</a:t>
            </a:r>
          </a:p>
          <a:p>
            <a:endParaRPr lang="en-US"/>
          </a:p>
          <a:p>
            <a:r>
              <a:rPr lang="en-US"/>
              <a:t>Counts as a lab and will be used for exam questions</a:t>
            </a:r>
          </a:p>
          <a:p>
            <a:r>
              <a:rPr lang="en-US"/>
              <a:t>Copy Jason’s style if you want</a:t>
            </a: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3FC56-E0B6-4CEB-A1D8-4BD2379D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10198-24BB-4B9D-862D-79B73791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1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8708-B015-4E49-8BB8-6931E331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 #1 of 5: Singleton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7080-EBF6-4C47-90CD-6E8E25C2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Sometimes multiple objects of a class are neither needed nor wanted</a:t>
            </a:r>
          </a:p>
          <a:p>
            <a:r>
              <a:rPr lang="en-US"/>
              <a:t>Examples: expensive remote database connections; log files</a:t>
            </a:r>
          </a:p>
          <a:p>
            <a:r>
              <a:rPr lang="en-US"/>
              <a:t>We don’t want hundreds of connections to a log file; just create </a:t>
            </a:r>
            <a:r>
              <a:rPr lang="en-US" u="sng"/>
              <a:t>one</a:t>
            </a:r>
            <a:r>
              <a:rPr lang="en-US"/>
              <a:t> and other requests will piggyback on that single connection</a:t>
            </a:r>
          </a:p>
          <a:p>
            <a:r>
              <a:rPr lang="en-US"/>
              <a:t>This saves resources and time</a:t>
            </a:r>
          </a:p>
          <a:p>
            <a:r>
              <a:rPr lang="en-US"/>
              <a:t>Problem: whenever a constructor is called an object reference is returned and a new object gets created in memory</a:t>
            </a:r>
          </a:p>
          <a:p>
            <a:r>
              <a:rPr lang="en-US"/>
              <a:t>Solution: make the constructor private (therefore uncallable outside the class)</a:t>
            </a:r>
          </a:p>
          <a:p>
            <a:r>
              <a:rPr lang="en-US"/>
              <a:t>New Problem: now ZERO objects can be constructed outside of that class</a:t>
            </a:r>
          </a:p>
          <a:p>
            <a:r>
              <a:rPr lang="en-US"/>
              <a:t>Second Solution: make a static method which acts like a “substitute constructor” but which creates a new object (by calling the private constructor) if and only if there is no existing object; otherwise it simply returns a reference to the already-existing object.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A2FD-BFED-4BC3-8BC7-9D5D12DD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9249E-3CF4-4ED6-8874-6B36AE9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9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F2AE-240A-48EF-83B7-BDA29370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in Action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E1D0-8169-40D7-8D5C-ECF14582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462"/>
            <a:ext cx="10515600" cy="481750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public class DbConnection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private static DbConnection 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d = null;  // singletons have 0 or 1 objects only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private DbConnection(final String host, final String user, final String pass)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// do normal constructor stuff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public static DbConnection getInstance(final String host, final String user, final String pass)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if(d == null)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d = new DbConnection(host, user, pass); // there was no object, so make 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return d; // return the existing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7FC3-627E-49B5-B871-5A4C09ED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72080-0E9A-4D68-AF9A-075914E6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19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FAD4-8275-4E80-98B5-1B0301D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Lab and Quiz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5AA0-CC27-4708-8ED2-95984E1E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Lab:</a:t>
            </a:r>
          </a:p>
          <a:p>
            <a:r>
              <a:rPr lang="en-US"/>
              <a:t>Use a Singleton Design Pattern to create a class called LogFile</a:t>
            </a:r>
          </a:p>
          <a:p>
            <a:r>
              <a:rPr lang="en-US"/>
              <a:t>No matter how many requests are made to create LogFile objects, only a single instance (maximum) will ever exist</a:t>
            </a:r>
          </a:p>
          <a:p>
            <a:r>
              <a:rPr lang="en-US"/>
              <a:t>Quiz:</a:t>
            </a:r>
          </a:p>
          <a:p>
            <a:r>
              <a:rPr lang="en-US"/>
              <a:t>Why would we use a Singleton design pattern? Give a real-life example. Log file, expensive database connections.</a:t>
            </a:r>
          </a:p>
          <a:p>
            <a:r>
              <a:rPr lang="en-US"/>
              <a:t>What are the important ingredients to implement a singleton? Private constructor, non-private static substitute constructor which returns a reference to a static variable. This substitute constructor will call the private constructor if no object yet exists.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12D64-C593-4D28-8E61-ECA8D0A5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2601 L10: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E0BDE-9BF8-41D2-8228-5ACCD3F1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A44-C286-4F00-9BEF-3736434563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3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549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COMP2601</vt:lpstr>
      <vt:lpstr>Five Important Design Patterns</vt:lpstr>
      <vt:lpstr>References vs. Objects</vt:lpstr>
      <vt:lpstr>Homework etc</vt:lpstr>
      <vt:lpstr>Design Pattern #1 of 5: Singleton</vt:lpstr>
      <vt:lpstr>Singleton in Action</vt:lpstr>
      <vt:lpstr>Singleton Lab and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COMP2601</dc:title>
  <dc:creator>jason harrison</dc:creator>
  <cp:lastModifiedBy>jason harrison</cp:lastModifiedBy>
  <cp:revision>33</cp:revision>
  <dcterms:created xsi:type="dcterms:W3CDTF">2022-03-12T02:03:55Z</dcterms:created>
  <dcterms:modified xsi:type="dcterms:W3CDTF">2022-11-26T01:49:21Z</dcterms:modified>
</cp:coreProperties>
</file>