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8" autoAdjust="0"/>
    <p:restoredTop sz="83797" autoAdjust="0"/>
  </p:normalViewPr>
  <p:slideViewPr>
    <p:cSldViewPr snapToGrid="0">
      <p:cViewPr>
        <p:scale>
          <a:sx n="50" d="100"/>
          <a:sy n="50" d="100"/>
        </p:scale>
        <p:origin x="5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C93B0-4EE5-41A7-A36B-A9A11D6B722D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3E3A1-FC7F-4535-B07C-862F73ED85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14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i="1" dirty="0">
                <a:solidFill>
                  <a:srgbClr val="BAACFF"/>
                </a:solidFill>
                <a:effectLst/>
              </a:rPr>
              <a:t>public class </a:t>
            </a:r>
            <a:r>
              <a:rPr lang="en-CA" dirty="0">
                <a:solidFill>
                  <a:srgbClr val="FFDB8E"/>
                </a:solidFill>
                <a:effectLst/>
              </a:rPr>
              <a:t>Follower </a:t>
            </a:r>
            <a:r>
              <a:rPr lang="en-CA" i="1" dirty="0">
                <a:solidFill>
                  <a:srgbClr val="BAACFF"/>
                </a:solidFill>
                <a:effectLst/>
              </a:rPr>
              <a:t>implements </a:t>
            </a:r>
            <a:r>
              <a:rPr lang="en-CA" i="1" dirty="0">
                <a:solidFill>
                  <a:srgbClr val="7AF8CA"/>
                </a:solidFill>
                <a:effectLst/>
              </a:rPr>
              <a:t>Observer </a:t>
            </a:r>
            <a:r>
              <a:rPr lang="en-CA" dirty="0">
                <a:solidFill>
                  <a:srgbClr val="7FDAFF"/>
                </a:solidFill>
                <a:effectLst/>
              </a:rPr>
              <a:t>{</a:t>
            </a:r>
            <a:br>
              <a:rPr lang="en-CA" dirty="0">
                <a:solidFill>
                  <a:srgbClr val="7FDAFF"/>
                </a:solidFill>
                <a:effectLst/>
              </a:rPr>
            </a:br>
            <a:r>
              <a:rPr lang="en-CA" dirty="0">
                <a:solidFill>
                  <a:srgbClr val="7FDAFF"/>
                </a:solidFill>
                <a:effectLst/>
              </a:rPr>
              <a:t>    </a:t>
            </a:r>
            <a:r>
              <a:rPr lang="en-CA" i="1" dirty="0">
                <a:solidFill>
                  <a:srgbClr val="BAACFF"/>
                </a:solidFill>
                <a:effectLst/>
              </a:rPr>
              <a:t>protected </a:t>
            </a:r>
            <a:r>
              <a:rPr lang="en-CA" dirty="0">
                <a:solidFill>
                  <a:srgbClr val="FFDB8E"/>
                </a:solidFill>
                <a:effectLst/>
              </a:rPr>
              <a:t>String </a:t>
            </a:r>
            <a:r>
              <a:rPr lang="en-CA" dirty="0">
                <a:solidFill>
                  <a:srgbClr val="34D3FB"/>
                </a:solidFill>
                <a:effectLst/>
              </a:rPr>
              <a:t>username</a:t>
            </a:r>
            <a:r>
              <a:rPr lang="en-CA" dirty="0">
                <a:solidFill>
                  <a:srgbClr val="B4C2F0"/>
                </a:solidFill>
                <a:effectLst/>
              </a:rPr>
              <a:t>;</a:t>
            </a:r>
            <a:br>
              <a:rPr lang="en-CA" dirty="0">
                <a:solidFill>
                  <a:srgbClr val="B4C2F0"/>
                </a:solidFill>
                <a:effectLst/>
              </a:rPr>
            </a:br>
            <a:br>
              <a:rPr lang="en-CA" dirty="0">
                <a:solidFill>
                  <a:srgbClr val="B4C2F0"/>
                </a:solidFill>
                <a:effectLst/>
              </a:rPr>
            </a:br>
            <a:r>
              <a:rPr lang="en-CA" dirty="0">
                <a:solidFill>
                  <a:srgbClr val="B4C2F0"/>
                </a:solidFill>
                <a:effectLst/>
              </a:rPr>
              <a:t>    </a:t>
            </a:r>
            <a:r>
              <a:rPr lang="en-CA" i="1" dirty="0">
                <a:solidFill>
                  <a:srgbClr val="BAACFF"/>
                </a:solidFill>
                <a:effectLst/>
              </a:rPr>
              <a:t>public </a:t>
            </a:r>
            <a:r>
              <a:rPr lang="en-CA" dirty="0">
                <a:solidFill>
                  <a:srgbClr val="70B0FF"/>
                </a:solidFill>
                <a:effectLst/>
              </a:rPr>
              <a:t>Follower</a:t>
            </a:r>
            <a:r>
              <a:rPr lang="en-CA" dirty="0">
                <a:solidFill>
                  <a:srgbClr val="B4C2F0"/>
                </a:solidFill>
                <a:effectLst/>
              </a:rPr>
              <a:t>(</a:t>
            </a:r>
            <a:r>
              <a:rPr lang="en-CA" i="1" dirty="0">
                <a:solidFill>
                  <a:srgbClr val="BAACFF"/>
                </a:solidFill>
                <a:effectLst/>
              </a:rPr>
              <a:t>final </a:t>
            </a:r>
            <a:r>
              <a:rPr lang="en-CA" dirty="0">
                <a:solidFill>
                  <a:srgbClr val="FFDB8E"/>
                </a:solidFill>
                <a:effectLst/>
              </a:rPr>
              <a:t>String </a:t>
            </a:r>
            <a:r>
              <a:rPr lang="en-CA" dirty="0">
                <a:solidFill>
                  <a:srgbClr val="F3C1FF"/>
                </a:solidFill>
                <a:effectLst/>
              </a:rPr>
              <a:t>username</a:t>
            </a:r>
            <a:r>
              <a:rPr lang="en-CA" dirty="0">
                <a:solidFill>
                  <a:srgbClr val="B4C2F0"/>
                </a:solidFill>
                <a:effectLst/>
              </a:rPr>
              <a:t>) </a:t>
            </a:r>
            <a:r>
              <a:rPr lang="en-CA" dirty="0">
                <a:solidFill>
                  <a:srgbClr val="7FDAFF"/>
                </a:solidFill>
                <a:effectLst/>
              </a:rPr>
              <a:t>{</a:t>
            </a:r>
            <a:br>
              <a:rPr lang="en-CA" dirty="0">
                <a:solidFill>
                  <a:srgbClr val="7FDAFF"/>
                </a:solidFill>
                <a:effectLst/>
              </a:rPr>
            </a:br>
            <a:r>
              <a:rPr lang="en-CA" dirty="0">
                <a:solidFill>
                  <a:srgbClr val="7FDAFF"/>
                </a:solidFill>
                <a:effectLst/>
              </a:rPr>
              <a:t>        </a:t>
            </a:r>
            <a:r>
              <a:rPr lang="en-CA" i="1" dirty="0">
                <a:solidFill>
                  <a:srgbClr val="BAACFF"/>
                </a:solidFill>
                <a:effectLst/>
              </a:rPr>
              <a:t>super</a:t>
            </a:r>
            <a:r>
              <a:rPr lang="en-CA" dirty="0">
                <a:solidFill>
                  <a:srgbClr val="B4C2F0"/>
                </a:solidFill>
                <a:effectLst/>
              </a:rPr>
              <a:t>();</a:t>
            </a:r>
            <a:br>
              <a:rPr lang="en-CA" dirty="0">
                <a:solidFill>
                  <a:srgbClr val="B4C2F0"/>
                </a:solidFill>
                <a:effectLst/>
              </a:rPr>
            </a:br>
            <a:r>
              <a:rPr lang="en-CA" dirty="0">
                <a:solidFill>
                  <a:srgbClr val="B4C2F0"/>
                </a:solidFill>
                <a:effectLst/>
              </a:rPr>
              <a:t>        </a:t>
            </a:r>
            <a:r>
              <a:rPr lang="en-CA" i="1" dirty="0" err="1">
                <a:solidFill>
                  <a:srgbClr val="BAACFF"/>
                </a:solidFill>
                <a:effectLst/>
              </a:rPr>
              <a:t>this</a:t>
            </a:r>
            <a:r>
              <a:rPr lang="en-CA" dirty="0" err="1">
                <a:solidFill>
                  <a:srgbClr val="B4C2F0"/>
                </a:solidFill>
                <a:effectLst/>
              </a:rPr>
              <a:t>.</a:t>
            </a:r>
            <a:r>
              <a:rPr lang="en-CA" dirty="0" err="1">
                <a:solidFill>
                  <a:srgbClr val="34D3FB"/>
                </a:solidFill>
                <a:effectLst/>
              </a:rPr>
              <a:t>username</a:t>
            </a:r>
            <a:r>
              <a:rPr lang="en-CA" dirty="0">
                <a:solidFill>
                  <a:srgbClr val="34D3FB"/>
                </a:solidFill>
                <a:effectLst/>
              </a:rPr>
              <a:t> </a:t>
            </a:r>
            <a:r>
              <a:rPr lang="en-CA" dirty="0">
                <a:solidFill>
                  <a:srgbClr val="BAACFF"/>
                </a:solidFill>
                <a:effectLst/>
              </a:rPr>
              <a:t>= </a:t>
            </a:r>
            <a:r>
              <a:rPr lang="en-CA" dirty="0">
                <a:solidFill>
                  <a:srgbClr val="F3C1FF"/>
                </a:solidFill>
                <a:effectLst/>
              </a:rPr>
              <a:t>username</a:t>
            </a:r>
            <a:r>
              <a:rPr lang="en-CA" dirty="0">
                <a:solidFill>
                  <a:srgbClr val="B4C2F0"/>
                </a:solidFill>
                <a:effectLst/>
              </a:rPr>
              <a:t>;</a:t>
            </a:r>
            <a:br>
              <a:rPr lang="en-CA" dirty="0">
                <a:solidFill>
                  <a:srgbClr val="B4C2F0"/>
                </a:solidFill>
                <a:effectLst/>
              </a:rPr>
            </a:br>
            <a:r>
              <a:rPr lang="en-CA" dirty="0">
                <a:solidFill>
                  <a:srgbClr val="B4C2F0"/>
                </a:solidFill>
                <a:effectLst/>
              </a:rPr>
              <a:t>    </a:t>
            </a:r>
            <a:r>
              <a:rPr lang="en-CA" dirty="0">
                <a:solidFill>
                  <a:srgbClr val="7FDAFF"/>
                </a:solidFill>
                <a:effectLst/>
              </a:rPr>
              <a:t>}</a:t>
            </a:r>
            <a:br>
              <a:rPr lang="en-CA" dirty="0">
                <a:solidFill>
                  <a:srgbClr val="7FDAFF"/>
                </a:solidFill>
                <a:effectLst/>
              </a:rPr>
            </a:br>
            <a:br>
              <a:rPr lang="en-CA" dirty="0">
                <a:solidFill>
                  <a:srgbClr val="7FDAFF"/>
                </a:solidFill>
                <a:effectLst/>
              </a:rPr>
            </a:br>
            <a:r>
              <a:rPr lang="en-CA" dirty="0">
                <a:solidFill>
                  <a:srgbClr val="7FDAFF"/>
                </a:solidFill>
                <a:effectLst/>
              </a:rPr>
              <a:t>    </a:t>
            </a:r>
            <a:r>
              <a:rPr lang="en-CA" dirty="0">
                <a:solidFill>
                  <a:srgbClr val="70B0FF"/>
                </a:solidFill>
                <a:effectLst/>
              </a:rPr>
              <a:t>@Override</a:t>
            </a:r>
            <a:br>
              <a:rPr lang="en-CA" dirty="0">
                <a:solidFill>
                  <a:srgbClr val="70B0FF"/>
                </a:solidFill>
                <a:effectLst/>
              </a:rPr>
            </a:br>
            <a:r>
              <a:rPr lang="en-CA" dirty="0">
                <a:solidFill>
                  <a:srgbClr val="70B0FF"/>
                </a:solidFill>
                <a:effectLst/>
              </a:rPr>
              <a:t>    </a:t>
            </a:r>
            <a:r>
              <a:rPr lang="en-CA" i="1" dirty="0">
                <a:solidFill>
                  <a:srgbClr val="BAACFF"/>
                </a:solidFill>
                <a:effectLst/>
              </a:rPr>
              <a:t>public void </a:t>
            </a:r>
            <a:r>
              <a:rPr lang="en-CA" dirty="0">
                <a:solidFill>
                  <a:srgbClr val="70B0FF"/>
                </a:solidFill>
                <a:effectLst/>
              </a:rPr>
              <a:t>notification</a:t>
            </a:r>
            <a:r>
              <a:rPr lang="en-CA" dirty="0">
                <a:solidFill>
                  <a:srgbClr val="B4C2F0"/>
                </a:solidFill>
                <a:effectLst/>
              </a:rPr>
              <a:t>(</a:t>
            </a:r>
            <a:r>
              <a:rPr lang="en-CA" i="1" dirty="0">
                <a:solidFill>
                  <a:srgbClr val="BAACFF"/>
                </a:solidFill>
                <a:effectLst/>
              </a:rPr>
              <a:t>final </a:t>
            </a:r>
            <a:r>
              <a:rPr lang="en-CA" dirty="0">
                <a:solidFill>
                  <a:srgbClr val="FFDB8E"/>
                </a:solidFill>
                <a:effectLst/>
              </a:rPr>
              <a:t>String </a:t>
            </a:r>
            <a:r>
              <a:rPr lang="en-CA" dirty="0">
                <a:solidFill>
                  <a:srgbClr val="F3C1FF"/>
                </a:solidFill>
                <a:effectLst/>
              </a:rPr>
              <a:t>handle</a:t>
            </a:r>
            <a:r>
              <a:rPr lang="en-CA" dirty="0">
                <a:solidFill>
                  <a:srgbClr val="B4C2F0"/>
                </a:solidFill>
                <a:effectLst/>
              </a:rPr>
              <a:t>, </a:t>
            </a:r>
            <a:r>
              <a:rPr lang="en-CA" i="1" dirty="0">
                <a:solidFill>
                  <a:srgbClr val="BAACFF"/>
                </a:solidFill>
                <a:effectLst/>
              </a:rPr>
              <a:t>final </a:t>
            </a:r>
            <a:r>
              <a:rPr lang="en-CA" dirty="0">
                <a:solidFill>
                  <a:srgbClr val="FFDB8E"/>
                </a:solidFill>
                <a:effectLst/>
              </a:rPr>
              <a:t>String </a:t>
            </a:r>
            <a:r>
              <a:rPr lang="en-CA" dirty="0">
                <a:solidFill>
                  <a:srgbClr val="F3C1FF"/>
                </a:solidFill>
                <a:effectLst/>
              </a:rPr>
              <a:t>news</a:t>
            </a:r>
            <a:r>
              <a:rPr lang="en-CA" dirty="0">
                <a:solidFill>
                  <a:srgbClr val="B4C2F0"/>
                </a:solidFill>
                <a:effectLst/>
              </a:rPr>
              <a:t>) </a:t>
            </a:r>
            <a:r>
              <a:rPr lang="en-CA" dirty="0">
                <a:solidFill>
                  <a:srgbClr val="7FDAFF"/>
                </a:solidFill>
                <a:effectLst/>
              </a:rPr>
              <a:t>{</a:t>
            </a:r>
            <a:br>
              <a:rPr lang="en-CA" dirty="0">
                <a:solidFill>
                  <a:srgbClr val="7FDAFF"/>
                </a:solidFill>
                <a:effectLst/>
              </a:rPr>
            </a:br>
            <a:r>
              <a:rPr lang="en-CA" dirty="0">
                <a:solidFill>
                  <a:srgbClr val="7FDAFF"/>
                </a:solidFill>
                <a:effectLst/>
              </a:rPr>
              <a:t>        </a:t>
            </a:r>
            <a:r>
              <a:rPr lang="en-CA" dirty="0" err="1">
                <a:solidFill>
                  <a:srgbClr val="FFDB8E"/>
                </a:solidFill>
                <a:effectLst/>
              </a:rPr>
              <a:t>System</a:t>
            </a:r>
            <a:r>
              <a:rPr lang="en-CA" dirty="0" err="1">
                <a:solidFill>
                  <a:srgbClr val="B4C2F0"/>
                </a:solidFill>
                <a:effectLst/>
              </a:rPr>
              <a:t>.</a:t>
            </a:r>
            <a:r>
              <a:rPr lang="en-CA" dirty="0" err="1">
                <a:solidFill>
                  <a:srgbClr val="34D3FB"/>
                </a:solidFill>
                <a:effectLst/>
              </a:rPr>
              <a:t>out</a:t>
            </a:r>
            <a:r>
              <a:rPr lang="en-CA" dirty="0" err="1">
                <a:solidFill>
                  <a:srgbClr val="B4C2F0"/>
                </a:solidFill>
                <a:effectLst/>
              </a:rPr>
              <a:t>.</a:t>
            </a:r>
            <a:r>
              <a:rPr lang="en-CA" dirty="0" err="1">
                <a:solidFill>
                  <a:srgbClr val="70B0FF"/>
                </a:solidFill>
                <a:effectLst/>
              </a:rPr>
              <a:t>printf</a:t>
            </a:r>
            <a:r>
              <a:rPr lang="en-CA" dirty="0">
                <a:solidFill>
                  <a:srgbClr val="B4C2F0"/>
                </a:solidFill>
                <a:effectLst/>
              </a:rPr>
              <a:t>(</a:t>
            </a:r>
            <a:r>
              <a:rPr lang="en-CA" dirty="0">
                <a:solidFill>
                  <a:srgbClr val="7AF8CA"/>
                </a:solidFill>
                <a:effectLst/>
              </a:rPr>
              <a:t>"%s received news: %s - NEWS '%s'\n"</a:t>
            </a:r>
            <a:r>
              <a:rPr lang="en-CA" dirty="0">
                <a:solidFill>
                  <a:srgbClr val="B4C2F0"/>
                </a:solidFill>
                <a:effectLst/>
              </a:rPr>
              <a:t>, </a:t>
            </a:r>
            <a:r>
              <a:rPr lang="en-CA" dirty="0">
                <a:solidFill>
                  <a:srgbClr val="34D3FB"/>
                </a:solidFill>
                <a:effectLst/>
              </a:rPr>
              <a:t>username</a:t>
            </a:r>
            <a:r>
              <a:rPr lang="en-CA" dirty="0">
                <a:solidFill>
                  <a:srgbClr val="B4C2F0"/>
                </a:solidFill>
                <a:effectLst/>
              </a:rPr>
              <a:t>, </a:t>
            </a:r>
            <a:r>
              <a:rPr lang="en-CA" dirty="0">
                <a:solidFill>
                  <a:srgbClr val="F3C1FF"/>
                </a:solidFill>
                <a:effectLst/>
              </a:rPr>
              <a:t>handle</a:t>
            </a:r>
            <a:r>
              <a:rPr lang="en-CA" dirty="0">
                <a:solidFill>
                  <a:srgbClr val="B4C2F0"/>
                </a:solidFill>
                <a:effectLst/>
              </a:rPr>
              <a:t>, </a:t>
            </a:r>
            <a:r>
              <a:rPr lang="en-CA" dirty="0">
                <a:solidFill>
                  <a:srgbClr val="F3C1FF"/>
                </a:solidFill>
                <a:effectLst/>
              </a:rPr>
              <a:t>news</a:t>
            </a:r>
            <a:r>
              <a:rPr lang="en-CA" dirty="0">
                <a:solidFill>
                  <a:srgbClr val="B4C2F0"/>
                </a:solidFill>
                <a:effectLst/>
              </a:rPr>
              <a:t>);</a:t>
            </a:r>
            <a:br>
              <a:rPr lang="en-CA" dirty="0">
                <a:solidFill>
                  <a:srgbClr val="B4C2F0"/>
                </a:solidFill>
                <a:effectLst/>
              </a:rPr>
            </a:br>
            <a:r>
              <a:rPr lang="en-CA" dirty="0">
                <a:solidFill>
                  <a:srgbClr val="B4C2F0"/>
                </a:solidFill>
                <a:effectLst/>
              </a:rPr>
              <a:t>    </a:t>
            </a:r>
            <a:r>
              <a:rPr lang="en-CA" dirty="0">
                <a:solidFill>
                  <a:srgbClr val="7FDAFF"/>
                </a:solidFill>
                <a:effectLst/>
              </a:rPr>
              <a:t>}</a:t>
            </a:r>
            <a:br>
              <a:rPr lang="en-CA" dirty="0">
                <a:solidFill>
                  <a:srgbClr val="7FDAFF"/>
                </a:solidFill>
                <a:effectLst/>
              </a:rPr>
            </a:br>
            <a:r>
              <a:rPr lang="en-CA" dirty="0">
                <a:solidFill>
                  <a:srgbClr val="7FDAFF"/>
                </a:solidFill>
                <a:effectLst/>
              </a:rPr>
              <a:t>}</a:t>
            </a:r>
            <a:br>
              <a:rPr lang="en-CA" dirty="0">
                <a:solidFill>
                  <a:srgbClr val="7FDAFF"/>
                </a:solidFill>
                <a:effectLst/>
              </a:rPr>
            </a:br>
            <a:endParaRPr lang="en-CA" dirty="0">
              <a:solidFill>
                <a:srgbClr val="7FDAFF"/>
              </a:solidFill>
              <a:effectLst/>
            </a:endParaRPr>
          </a:p>
          <a:p>
            <a:r>
              <a:rPr lang="en-CA" i="1" dirty="0">
                <a:solidFill>
                  <a:srgbClr val="BAACFF"/>
                </a:solidFill>
                <a:effectLst/>
              </a:rPr>
              <a:t>public class </a:t>
            </a:r>
            <a:r>
              <a:rPr lang="en-CA" dirty="0" err="1">
                <a:solidFill>
                  <a:srgbClr val="FFDB8E"/>
                </a:solidFill>
                <a:effectLst/>
              </a:rPr>
              <a:t>InstagramSystem</a:t>
            </a:r>
            <a:r>
              <a:rPr lang="en-CA" dirty="0">
                <a:solidFill>
                  <a:srgbClr val="FFDB8E"/>
                </a:solidFill>
                <a:effectLst/>
              </a:rPr>
              <a:t> </a:t>
            </a:r>
            <a:r>
              <a:rPr lang="en-CA" dirty="0">
                <a:solidFill>
                  <a:srgbClr val="7FDAFF"/>
                </a:solidFill>
                <a:effectLst/>
              </a:rPr>
              <a:t>{</a:t>
            </a:r>
            <a:br>
              <a:rPr lang="en-CA" dirty="0">
                <a:solidFill>
                  <a:srgbClr val="7FDAFF"/>
                </a:solidFill>
                <a:effectLst/>
              </a:rPr>
            </a:br>
            <a:r>
              <a:rPr lang="en-CA" dirty="0">
                <a:solidFill>
                  <a:srgbClr val="7FDAFF"/>
                </a:solidFill>
                <a:effectLst/>
              </a:rPr>
              <a:t>    </a:t>
            </a:r>
            <a:r>
              <a:rPr lang="en-CA" i="1" dirty="0">
                <a:solidFill>
                  <a:srgbClr val="BAACFF"/>
                </a:solidFill>
                <a:effectLst/>
              </a:rPr>
              <a:t>public static void </a:t>
            </a:r>
            <a:r>
              <a:rPr lang="en-CA" dirty="0">
                <a:solidFill>
                  <a:srgbClr val="70B0FF"/>
                </a:solidFill>
                <a:effectLst/>
              </a:rPr>
              <a:t>main</a:t>
            </a:r>
            <a:r>
              <a:rPr lang="en-CA" dirty="0">
                <a:solidFill>
                  <a:srgbClr val="B4C2F0"/>
                </a:solidFill>
                <a:effectLst/>
              </a:rPr>
              <a:t>(</a:t>
            </a:r>
            <a:r>
              <a:rPr lang="en-CA" dirty="0">
                <a:solidFill>
                  <a:srgbClr val="FFDB8E"/>
                </a:solidFill>
                <a:effectLst/>
              </a:rPr>
              <a:t>String</a:t>
            </a:r>
            <a:r>
              <a:rPr lang="en-CA" dirty="0">
                <a:solidFill>
                  <a:srgbClr val="7FDAFF"/>
                </a:solidFill>
                <a:effectLst/>
              </a:rPr>
              <a:t>[] </a:t>
            </a:r>
            <a:r>
              <a:rPr lang="en-CA" dirty="0" err="1">
                <a:solidFill>
                  <a:srgbClr val="F3C1FF"/>
                </a:solidFill>
                <a:effectLst/>
              </a:rPr>
              <a:t>args</a:t>
            </a:r>
            <a:r>
              <a:rPr lang="en-CA" dirty="0">
                <a:solidFill>
                  <a:srgbClr val="B4C2F0"/>
                </a:solidFill>
                <a:effectLst/>
              </a:rPr>
              <a:t>) </a:t>
            </a:r>
            <a:r>
              <a:rPr lang="en-CA" dirty="0">
                <a:solidFill>
                  <a:srgbClr val="7FDAFF"/>
                </a:solidFill>
                <a:effectLst/>
              </a:rPr>
              <a:t>{</a:t>
            </a:r>
            <a:br>
              <a:rPr lang="en-CA" dirty="0">
                <a:solidFill>
                  <a:srgbClr val="7FDAFF"/>
                </a:solidFill>
                <a:effectLst/>
              </a:rPr>
            </a:br>
            <a:r>
              <a:rPr lang="en-CA" dirty="0">
                <a:solidFill>
                  <a:srgbClr val="7FDAFF"/>
                </a:solidFill>
                <a:effectLst/>
              </a:rPr>
              <a:t>        </a:t>
            </a:r>
            <a:r>
              <a:rPr lang="en-CA" dirty="0" err="1">
                <a:solidFill>
                  <a:srgbClr val="FFDB8E"/>
                </a:solidFill>
                <a:effectLst/>
              </a:rPr>
              <a:t>SocialMedia</a:t>
            </a:r>
            <a:r>
              <a:rPr lang="en-CA" dirty="0">
                <a:solidFill>
                  <a:srgbClr val="FFDB8E"/>
                </a:solidFill>
                <a:effectLst/>
              </a:rPr>
              <a:t> </a:t>
            </a:r>
            <a:r>
              <a:rPr lang="en-CA" dirty="0">
                <a:solidFill>
                  <a:srgbClr val="E4F3FA"/>
                </a:solidFill>
                <a:effectLst/>
              </a:rPr>
              <a:t>platform </a:t>
            </a:r>
            <a:r>
              <a:rPr lang="en-CA" dirty="0">
                <a:solidFill>
                  <a:srgbClr val="BAACFF"/>
                </a:solidFill>
                <a:effectLst/>
              </a:rPr>
              <a:t>= </a:t>
            </a:r>
            <a:r>
              <a:rPr lang="en-CA" i="1" dirty="0">
                <a:solidFill>
                  <a:srgbClr val="BAACFF"/>
                </a:solidFill>
                <a:effectLst/>
              </a:rPr>
              <a:t>new </a:t>
            </a:r>
            <a:r>
              <a:rPr lang="en-CA" dirty="0" err="1">
                <a:solidFill>
                  <a:srgbClr val="70B0FF"/>
                </a:solidFill>
                <a:effectLst/>
              </a:rPr>
              <a:t>SocialMedia</a:t>
            </a:r>
            <a:r>
              <a:rPr lang="en-CA" dirty="0">
                <a:solidFill>
                  <a:srgbClr val="B4C2F0"/>
                </a:solidFill>
                <a:effectLst/>
              </a:rPr>
              <a:t>(</a:t>
            </a:r>
            <a:r>
              <a:rPr lang="en-CA" dirty="0">
                <a:solidFill>
                  <a:srgbClr val="7AF8CA"/>
                </a:solidFill>
                <a:effectLst/>
              </a:rPr>
              <a:t>"Instagram"</a:t>
            </a:r>
            <a:r>
              <a:rPr lang="en-CA" dirty="0">
                <a:solidFill>
                  <a:srgbClr val="B4C2F0"/>
                </a:solidFill>
                <a:effectLst/>
              </a:rPr>
              <a:t>);</a:t>
            </a:r>
            <a:br>
              <a:rPr lang="en-CA" dirty="0">
                <a:solidFill>
                  <a:srgbClr val="B4C2F0"/>
                </a:solidFill>
                <a:effectLst/>
              </a:rPr>
            </a:br>
            <a:r>
              <a:rPr lang="en-CA" dirty="0">
                <a:solidFill>
                  <a:srgbClr val="B4C2F0"/>
                </a:solidFill>
                <a:effectLst/>
              </a:rPr>
              <a:t>        </a:t>
            </a:r>
            <a:r>
              <a:rPr lang="en-CA" dirty="0">
                <a:solidFill>
                  <a:srgbClr val="FFDB8E"/>
                </a:solidFill>
                <a:effectLst/>
              </a:rPr>
              <a:t>Follower </a:t>
            </a:r>
            <a:r>
              <a:rPr lang="en-CA" dirty="0" err="1">
                <a:solidFill>
                  <a:srgbClr val="E4F3FA"/>
                </a:solidFill>
                <a:effectLst/>
              </a:rPr>
              <a:t>followerOne</a:t>
            </a:r>
            <a:r>
              <a:rPr lang="en-CA" dirty="0">
                <a:solidFill>
                  <a:srgbClr val="E4F3FA"/>
                </a:solidFill>
                <a:effectLst/>
              </a:rPr>
              <a:t> </a:t>
            </a:r>
            <a:r>
              <a:rPr lang="en-CA" dirty="0">
                <a:solidFill>
                  <a:srgbClr val="BAACFF"/>
                </a:solidFill>
                <a:effectLst/>
              </a:rPr>
              <a:t>= </a:t>
            </a:r>
            <a:r>
              <a:rPr lang="en-CA" i="1" dirty="0">
                <a:solidFill>
                  <a:srgbClr val="BAACFF"/>
                </a:solidFill>
                <a:effectLst/>
              </a:rPr>
              <a:t>new </a:t>
            </a:r>
            <a:r>
              <a:rPr lang="en-CA" dirty="0">
                <a:solidFill>
                  <a:srgbClr val="70B0FF"/>
                </a:solidFill>
                <a:effectLst/>
              </a:rPr>
              <a:t>Follower</a:t>
            </a:r>
            <a:r>
              <a:rPr lang="en-CA" dirty="0">
                <a:solidFill>
                  <a:srgbClr val="B4C2F0"/>
                </a:solidFill>
                <a:effectLst/>
              </a:rPr>
              <a:t>(</a:t>
            </a:r>
            <a:r>
              <a:rPr lang="en-CA" dirty="0">
                <a:solidFill>
                  <a:srgbClr val="7AF8CA"/>
                </a:solidFill>
                <a:effectLst/>
              </a:rPr>
              <a:t>"Monika"</a:t>
            </a:r>
            <a:r>
              <a:rPr lang="en-CA" dirty="0">
                <a:solidFill>
                  <a:srgbClr val="B4C2F0"/>
                </a:solidFill>
                <a:effectLst/>
              </a:rPr>
              <a:t>);</a:t>
            </a:r>
            <a:br>
              <a:rPr lang="en-CA" dirty="0">
                <a:solidFill>
                  <a:srgbClr val="B4C2F0"/>
                </a:solidFill>
                <a:effectLst/>
              </a:rPr>
            </a:br>
            <a:r>
              <a:rPr lang="en-CA" dirty="0">
                <a:solidFill>
                  <a:srgbClr val="B4C2F0"/>
                </a:solidFill>
                <a:effectLst/>
              </a:rPr>
              <a:t>        </a:t>
            </a:r>
            <a:r>
              <a:rPr lang="en-CA" dirty="0">
                <a:solidFill>
                  <a:srgbClr val="FFDB8E"/>
                </a:solidFill>
                <a:effectLst/>
              </a:rPr>
              <a:t>Follower </a:t>
            </a:r>
            <a:r>
              <a:rPr lang="en-CA" dirty="0" err="1">
                <a:solidFill>
                  <a:srgbClr val="E4F3FA"/>
                </a:solidFill>
                <a:effectLst/>
              </a:rPr>
              <a:t>followerTwo</a:t>
            </a:r>
            <a:r>
              <a:rPr lang="en-CA" dirty="0">
                <a:solidFill>
                  <a:srgbClr val="E4F3FA"/>
                </a:solidFill>
                <a:effectLst/>
              </a:rPr>
              <a:t> </a:t>
            </a:r>
            <a:r>
              <a:rPr lang="en-CA" dirty="0">
                <a:solidFill>
                  <a:srgbClr val="BAACFF"/>
                </a:solidFill>
                <a:effectLst/>
              </a:rPr>
              <a:t>= </a:t>
            </a:r>
            <a:r>
              <a:rPr lang="en-CA" i="1" dirty="0">
                <a:solidFill>
                  <a:srgbClr val="BAACFF"/>
                </a:solidFill>
                <a:effectLst/>
              </a:rPr>
              <a:t>new </a:t>
            </a:r>
            <a:r>
              <a:rPr lang="en-CA" dirty="0">
                <a:solidFill>
                  <a:srgbClr val="70B0FF"/>
                </a:solidFill>
                <a:effectLst/>
              </a:rPr>
              <a:t>Follower</a:t>
            </a:r>
            <a:r>
              <a:rPr lang="en-CA" dirty="0">
                <a:solidFill>
                  <a:srgbClr val="B4C2F0"/>
                </a:solidFill>
                <a:effectLst/>
              </a:rPr>
              <a:t>(</a:t>
            </a:r>
            <a:r>
              <a:rPr lang="en-CA" dirty="0">
                <a:solidFill>
                  <a:srgbClr val="7AF8CA"/>
                </a:solidFill>
                <a:effectLst/>
              </a:rPr>
              <a:t>"john"</a:t>
            </a:r>
            <a:r>
              <a:rPr lang="en-CA" dirty="0">
                <a:solidFill>
                  <a:srgbClr val="B4C2F0"/>
                </a:solidFill>
                <a:effectLst/>
              </a:rPr>
              <a:t>);</a:t>
            </a:r>
            <a:br>
              <a:rPr lang="en-CA" dirty="0">
                <a:solidFill>
                  <a:srgbClr val="B4C2F0"/>
                </a:solidFill>
                <a:effectLst/>
              </a:rPr>
            </a:br>
            <a:br>
              <a:rPr lang="en-CA" dirty="0">
                <a:solidFill>
                  <a:srgbClr val="B4C2F0"/>
                </a:solidFill>
                <a:effectLst/>
              </a:rPr>
            </a:br>
            <a:r>
              <a:rPr lang="en-CA" dirty="0">
                <a:solidFill>
                  <a:srgbClr val="B4C2F0"/>
                </a:solidFill>
                <a:effectLst/>
              </a:rPr>
              <a:t>        </a:t>
            </a:r>
            <a:r>
              <a:rPr lang="en-CA" dirty="0" err="1">
                <a:solidFill>
                  <a:srgbClr val="E4F3FA"/>
                </a:solidFill>
                <a:effectLst/>
              </a:rPr>
              <a:t>platform</a:t>
            </a:r>
            <a:r>
              <a:rPr lang="en-CA" dirty="0" err="1">
                <a:solidFill>
                  <a:srgbClr val="B4C2F0"/>
                </a:solidFill>
                <a:effectLst/>
              </a:rPr>
              <a:t>.</a:t>
            </a:r>
            <a:r>
              <a:rPr lang="en-CA" dirty="0" err="1">
                <a:solidFill>
                  <a:srgbClr val="70B0FF"/>
                </a:solidFill>
                <a:effectLst/>
              </a:rPr>
              <a:t>addFollower</a:t>
            </a:r>
            <a:r>
              <a:rPr lang="en-CA" dirty="0">
                <a:solidFill>
                  <a:srgbClr val="B4C2F0"/>
                </a:solidFill>
                <a:effectLst/>
              </a:rPr>
              <a:t>(</a:t>
            </a:r>
            <a:r>
              <a:rPr lang="en-CA" dirty="0" err="1">
                <a:solidFill>
                  <a:srgbClr val="E4F3FA"/>
                </a:solidFill>
                <a:effectLst/>
              </a:rPr>
              <a:t>followerOne</a:t>
            </a:r>
            <a:r>
              <a:rPr lang="en-CA" dirty="0">
                <a:solidFill>
                  <a:srgbClr val="B4C2F0"/>
                </a:solidFill>
                <a:effectLst/>
              </a:rPr>
              <a:t>);</a:t>
            </a:r>
            <a:br>
              <a:rPr lang="en-CA" dirty="0">
                <a:solidFill>
                  <a:srgbClr val="B4C2F0"/>
                </a:solidFill>
                <a:effectLst/>
              </a:rPr>
            </a:br>
            <a:r>
              <a:rPr lang="en-CA" dirty="0">
                <a:solidFill>
                  <a:srgbClr val="B4C2F0"/>
                </a:solidFill>
                <a:effectLst/>
              </a:rPr>
              <a:t>        </a:t>
            </a:r>
            <a:r>
              <a:rPr lang="en-CA" dirty="0" err="1">
                <a:solidFill>
                  <a:srgbClr val="E4F3FA"/>
                </a:solidFill>
                <a:effectLst/>
              </a:rPr>
              <a:t>platform</a:t>
            </a:r>
            <a:r>
              <a:rPr lang="en-CA" dirty="0" err="1">
                <a:solidFill>
                  <a:srgbClr val="B4C2F0"/>
                </a:solidFill>
                <a:effectLst/>
              </a:rPr>
              <a:t>.</a:t>
            </a:r>
            <a:r>
              <a:rPr lang="en-CA" dirty="0" err="1">
                <a:solidFill>
                  <a:srgbClr val="70B0FF"/>
                </a:solidFill>
                <a:effectLst/>
              </a:rPr>
              <a:t>addFollower</a:t>
            </a:r>
            <a:r>
              <a:rPr lang="en-CA" dirty="0">
                <a:solidFill>
                  <a:srgbClr val="B4C2F0"/>
                </a:solidFill>
                <a:effectLst/>
              </a:rPr>
              <a:t>(</a:t>
            </a:r>
            <a:r>
              <a:rPr lang="en-CA" dirty="0" err="1">
                <a:solidFill>
                  <a:srgbClr val="E4F3FA"/>
                </a:solidFill>
                <a:effectLst/>
              </a:rPr>
              <a:t>followerTwo</a:t>
            </a:r>
            <a:r>
              <a:rPr lang="en-CA" dirty="0">
                <a:solidFill>
                  <a:srgbClr val="B4C2F0"/>
                </a:solidFill>
                <a:effectLst/>
              </a:rPr>
              <a:t>);</a:t>
            </a:r>
            <a:br>
              <a:rPr lang="en-CA" dirty="0">
                <a:solidFill>
                  <a:srgbClr val="B4C2F0"/>
                </a:solidFill>
                <a:effectLst/>
              </a:rPr>
            </a:br>
            <a:r>
              <a:rPr lang="en-CA" dirty="0">
                <a:solidFill>
                  <a:srgbClr val="B4C2F0"/>
                </a:solidFill>
                <a:effectLst/>
              </a:rPr>
              <a:t>        </a:t>
            </a:r>
            <a:r>
              <a:rPr lang="en-CA" dirty="0" err="1">
                <a:solidFill>
                  <a:srgbClr val="E4F3FA"/>
                </a:solidFill>
                <a:effectLst/>
              </a:rPr>
              <a:t>platform</a:t>
            </a:r>
            <a:r>
              <a:rPr lang="en-CA" dirty="0" err="1">
                <a:solidFill>
                  <a:srgbClr val="B4C2F0"/>
                </a:solidFill>
                <a:effectLst/>
              </a:rPr>
              <a:t>.</a:t>
            </a:r>
            <a:r>
              <a:rPr lang="en-CA" dirty="0" err="1">
                <a:solidFill>
                  <a:srgbClr val="70B0FF"/>
                </a:solidFill>
                <a:effectLst/>
              </a:rPr>
              <a:t>sendNews</a:t>
            </a:r>
            <a:r>
              <a:rPr lang="en-CA" dirty="0">
                <a:solidFill>
                  <a:srgbClr val="B4C2F0"/>
                </a:solidFill>
                <a:effectLst/>
              </a:rPr>
              <a:t>(</a:t>
            </a:r>
            <a:r>
              <a:rPr lang="en-CA" dirty="0">
                <a:solidFill>
                  <a:srgbClr val="7AF8CA"/>
                </a:solidFill>
                <a:effectLst/>
              </a:rPr>
              <a:t>"New merchandise for sale"</a:t>
            </a:r>
            <a:r>
              <a:rPr lang="en-CA" dirty="0">
                <a:solidFill>
                  <a:srgbClr val="B4C2F0"/>
                </a:solidFill>
                <a:effectLst/>
              </a:rPr>
              <a:t>);</a:t>
            </a:r>
            <a:br>
              <a:rPr lang="en-CA" dirty="0">
                <a:solidFill>
                  <a:srgbClr val="B4C2F0"/>
                </a:solidFill>
                <a:effectLst/>
              </a:rPr>
            </a:br>
            <a:r>
              <a:rPr lang="en-CA" dirty="0">
                <a:solidFill>
                  <a:srgbClr val="B4C2F0"/>
                </a:solidFill>
                <a:effectLst/>
              </a:rPr>
              <a:t>        </a:t>
            </a:r>
            <a:r>
              <a:rPr lang="en-CA" dirty="0" err="1">
                <a:solidFill>
                  <a:srgbClr val="E4F3FA"/>
                </a:solidFill>
                <a:effectLst/>
              </a:rPr>
              <a:t>platform</a:t>
            </a:r>
            <a:r>
              <a:rPr lang="en-CA" dirty="0" err="1">
                <a:solidFill>
                  <a:srgbClr val="B4C2F0"/>
                </a:solidFill>
                <a:effectLst/>
              </a:rPr>
              <a:t>.</a:t>
            </a:r>
            <a:r>
              <a:rPr lang="en-CA" dirty="0" err="1">
                <a:solidFill>
                  <a:srgbClr val="70B0FF"/>
                </a:solidFill>
                <a:effectLst/>
              </a:rPr>
              <a:t>removeFollower</a:t>
            </a:r>
            <a:r>
              <a:rPr lang="en-CA" dirty="0">
                <a:solidFill>
                  <a:srgbClr val="B4C2F0"/>
                </a:solidFill>
                <a:effectLst/>
              </a:rPr>
              <a:t>(</a:t>
            </a:r>
            <a:r>
              <a:rPr lang="en-CA" dirty="0" err="1">
                <a:solidFill>
                  <a:srgbClr val="E4F3FA"/>
                </a:solidFill>
                <a:effectLst/>
              </a:rPr>
              <a:t>followerTwo</a:t>
            </a:r>
            <a:r>
              <a:rPr lang="en-CA" dirty="0">
                <a:solidFill>
                  <a:srgbClr val="B4C2F0"/>
                </a:solidFill>
                <a:effectLst/>
              </a:rPr>
              <a:t>);</a:t>
            </a:r>
            <a:br>
              <a:rPr lang="en-CA" dirty="0">
                <a:solidFill>
                  <a:srgbClr val="B4C2F0"/>
                </a:solidFill>
                <a:effectLst/>
              </a:rPr>
            </a:br>
            <a:r>
              <a:rPr lang="en-CA" dirty="0">
                <a:solidFill>
                  <a:srgbClr val="B4C2F0"/>
                </a:solidFill>
                <a:effectLst/>
              </a:rPr>
              <a:t>        </a:t>
            </a:r>
            <a:r>
              <a:rPr lang="en-CA" dirty="0" err="1">
                <a:solidFill>
                  <a:srgbClr val="E4F3FA"/>
                </a:solidFill>
                <a:effectLst/>
              </a:rPr>
              <a:t>platform</a:t>
            </a:r>
            <a:r>
              <a:rPr lang="en-CA" dirty="0" err="1">
                <a:solidFill>
                  <a:srgbClr val="B4C2F0"/>
                </a:solidFill>
                <a:effectLst/>
              </a:rPr>
              <a:t>.</a:t>
            </a:r>
            <a:r>
              <a:rPr lang="en-CA" dirty="0" err="1">
                <a:solidFill>
                  <a:srgbClr val="70B0FF"/>
                </a:solidFill>
                <a:effectLst/>
              </a:rPr>
              <a:t>sendNews</a:t>
            </a:r>
            <a:r>
              <a:rPr lang="en-CA" dirty="0">
                <a:solidFill>
                  <a:srgbClr val="B4C2F0"/>
                </a:solidFill>
                <a:effectLst/>
              </a:rPr>
              <a:t>(</a:t>
            </a:r>
            <a:r>
              <a:rPr lang="en-CA" dirty="0">
                <a:solidFill>
                  <a:srgbClr val="7AF8CA"/>
                </a:solidFill>
                <a:effectLst/>
              </a:rPr>
              <a:t>"New post made"</a:t>
            </a:r>
            <a:r>
              <a:rPr lang="en-CA" dirty="0">
                <a:solidFill>
                  <a:srgbClr val="B4C2F0"/>
                </a:solidFill>
                <a:effectLst/>
              </a:rPr>
              <a:t>);</a:t>
            </a:r>
            <a:br>
              <a:rPr lang="en-CA" dirty="0">
                <a:solidFill>
                  <a:srgbClr val="B4C2F0"/>
                </a:solidFill>
                <a:effectLst/>
              </a:rPr>
            </a:br>
            <a:r>
              <a:rPr lang="en-CA" dirty="0">
                <a:solidFill>
                  <a:srgbClr val="B4C2F0"/>
                </a:solidFill>
                <a:effectLst/>
              </a:rPr>
              <a:t>    </a:t>
            </a:r>
            <a:r>
              <a:rPr lang="en-CA" dirty="0">
                <a:solidFill>
                  <a:srgbClr val="7FDAFF"/>
                </a:solidFill>
                <a:effectLst/>
              </a:rPr>
              <a:t>}</a:t>
            </a:r>
            <a:br>
              <a:rPr lang="en-CA" dirty="0">
                <a:solidFill>
                  <a:srgbClr val="7FDAFF"/>
                </a:solidFill>
                <a:effectLst/>
              </a:rPr>
            </a:br>
            <a:r>
              <a:rPr lang="en-CA" dirty="0">
                <a:solidFill>
                  <a:srgbClr val="7FDAFF"/>
                </a:solidFill>
                <a:effectLst/>
              </a:rPr>
              <a:t>}</a:t>
            </a:r>
          </a:p>
          <a:p>
            <a:endParaRPr lang="en-CA" dirty="0">
              <a:solidFill>
                <a:srgbClr val="7FDAFF"/>
              </a:solidFill>
              <a:effectLst/>
            </a:endParaRPr>
          </a:p>
          <a:p>
            <a:r>
              <a:rPr lang="en-CA" i="1" dirty="0">
                <a:solidFill>
                  <a:srgbClr val="BAACFF"/>
                </a:solidFill>
                <a:effectLst/>
              </a:rPr>
              <a:t>public interface </a:t>
            </a:r>
            <a:r>
              <a:rPr lang="en-CA" i="1" dirty="0" err="1">
                <a:solidFill>
                  <a:srgbClr val="7AF8CA"/>
                </a:solidFill>
                <a:effectLst/>
              </a:rPr>
              <a:t>NewPost</a:t>
            </a:r>
            <a:r>
              <a:rPr lang="en-CA" i="1" dirty="0">
                <a:solidFill>
                  <a:srgbClr val="7AF8CA"/>
                </a:solidFill>
                <a:effectLst/>
              </a:rPr>
              <a:t> </a:t>
            </a:r>
            <a:r>
              <a:rPr lang="en-CA" dirty="0">
                <a:solidFill>
                  <a:srgbClr val="7FDAFF"/>
                </a:solidFill>
                <a:effectLst/>
              </a:rPr>
              <a:t>{</a:t>
            </a:r>
            <a:br>
              <a:rPr lang="en-CA" dirty="0">
                <a:solidFill>
                  <a:srgbClr val="7FDAFF"/>
                </a:solidFill>
                <a:effectLst/>
              </a:rPr>
            </a:br>
            <a:r>
              <a:rPr lang="en-CA" dirty="0">
                <a:solidFill>
                  <a:srgbClr val="7FDAFF"/>
                </a:solidFill>
                <a:effectLst/>
              </a:rPr>
              <a:t>    </a:t>
            </a:r>
            <a:r>
              <a:rPr lang="en-CA" i="1" dirty="0">
                <a:solidFill>
                  <a:srgbClr val="BAACFF"/>
                </a:solidFill>
                <a:effectLst/>
              </a:rPr>
              <a:t>public void </a:t>
            </a:r>
            <a:r>
              <a:rPr lang="en-CA" dirty="0" err="1">
                <a:solidFill>
                  <a:srgbClr val="70B0FF"/>
                </a:solidFill>
                <a:effectLst/>
              </a:rPr>
              <a:t>addFollower</a:t>
            </a:r>
            <a:r>
              <a:rPr lang="en-CA" dirty="0">
                <a:solidFill>
                  <a:srgbClr val="B4C2F0"/>
                </a:solidFill>
                <a:effectLst/>
              </a:rPr>
              <a:t>(</a:t>
            </a:r>
            <a:r>
              <a:rPr lang="en-CA" i="1" dirty="0">
                <a:solidFill>
                  <a:srgbClr val="7AF8CA"/>
                </a:solidFill>
                <a:effectLst/>
              </a:rPr>
              <a:t>Observer </a:t>
            </a:r>
            <a:r>
              <a:rPr lang="en-CA" dirty="0">
                <a:solidFill>
                  <a:srgbClr val="F3C1FF"/>
                </a:solidFill>
                <a:effectLst/>
              </a:rPr>
              <a:t>observer</a:t>
            </a:r>
            <a:r>
              <a:rPr lang="en-CA" dirty="0">
                <a:solidFill>
                  <a:srgbClr val="B4C2F0"/>
                </a:solidFill>
                <a:effectLst/>
              </a:rPr>
              <a:t>);</a:t>
            </a:r>
            <a:br>
              <a:rPr lang="en-CA" dirty="0">
                <a:solidFill>
                  <a:srgbClr val="B4C2F0"/>
                </a:solidFill>
                <a:effectLst/>
              </a:rPr>
            </a:br>
            <a:r>
              <a:rPr lang="en-CA" dirty="0">
                <a:solidFill>
                  <a:srgbClr val="B4C2F0"/>
                </a:solidFill>
                <a:effectLst/>
              </a:rPr>
              <a:t>    </a:t>
            </a:r>
            <a:r>
              <a:rPr lang="en-CA" i="1" dirty="0">
                <a:solidFill>
                  <a:srgbClr val="BAACFF"/>
                </a:solidFill>
                <a:effectLst/>
              </a:rPr>
              <a:t>public void </a:t>
            </a:r>
            <a:r>
              <a:rPr lang="en-CA" dirty="0" err="1">
                <a:solidFill>
                  <a:srgbClr val="70B0FF"/>
                </a:solidFill>
                <a:effectLst/>
              </a:rPr>
              <a:t>removeFollower</a:t>
            </a:r>
            <a:r>
              <a:rPr lang="en-CA" dirty="0">
                <a:solidFill>
                  <a:srgbClr val="B4C2F0"/>
                </a:solidFill>
                <a:effectLst/>
              </a:rPr>
              <a:t>(</a:t>
            </a:r>
            <a:r>
              <a:rPr lang="en-CA" i="1" dirty="0">
                <a:solidFill>
                  <a:srgbClr val="7AF8CA"/>
                </a:solidFill>
                <a:effectLst/>
              </a:rPr>
              <a:t>Observer </a:t>
            </a:r>
            <a:r>
              <a:rPr lang="en-CA" dirty="0">
                <a:solidFill>
                  <a:srgbClr val="F3C1FF"/>
                </a:solidFill>
                <a:effectLst/>
              </a:rPr>
              <a:t>observer</a:t>
            </a:r>
            <a:r>
              <a:rPr lang="en-CA" dirty="0">
                <a:solidFill>
                  <a:srgbClr val="B4C2F0"/>
                </a:solidFill>
                <a:effectLst/>
              </a:rPr>
              <a:t>);</a:t>
            </a:r>
            <a:br>
              <a:rPr lang="en-CA" dirty="0">
                <a:solidFill>
                  <a:srgbClr val="B4C2F0"/>
                </a:solidFill>
                <a:effectLst/>
              </a:rPr>
            </a:br>
            <a:r>
              <a:rPr lang="en-CA" dirty="0">
                <a:solidFill>
                  <a:srgbClr val="B4C2F0"/>
                </a:solidFill>
                <a:effectLst/>
              </a:rPr>
              <a:t>    </a:t>
            </a:r>
            <a:r>
              <a:rPr lang="en-CA" i="1" dirty="0">
                <a:solidFill>
                  <a:srgbClr val="BAACFF"/>
                </a:solidFill>
                <a:effectLst/>
              </a:rPr>
              <a:t>public void </a:t>
            </a:r>
            <a:r>
              <a:rPr lang="en-CA" dirty="0" err="1">
                <a:solidFill>
                  <a:srgbClr val="70B0FF"/>
                </a:solidFill>
                <a:effectLst/>
              </a:rPr>
              <a:t>notifyFollowers</a:t>
            </a:r>
            <a:r>
              <a:rPr lang="en-CA" dirty="0">
                <a:solidFill>
                  <a:srgbClr val="B4C2F0"/>
                </a:solidFill>
                <a:effectLst/>
              </a:rPr>
              <a:t>(</a:t>
            </a:r>
            <a:r>
              <a:rPr lang="en-CA" dirty="0">
                <a:solidFill>
                  <a:srgbClr val="FFDB8E"/>
                </a:solidFill>
                <a:effectLst/>
              </a:rPr>
              <a:t>String </a:t>
            </a:r>
            <a:r>
              <a:rPr lang="en-CA" dirty="0">
                <a:solidFill>
                  <a:srgbClr val="F3C1FF"/>
                </a:solidFill>
                <a:effectLst/>
              </a:rPr>
              <a:t>email</a:t>
            </a:r>
            <a:r>
              <a:rPr lang="en-CA" dirty="0">
                <a:solidFill>
                  <a:srgbClr val="B4C2F0"/>
                </a:solidFill>
                <a:effectLst/>
              </a:rPr>
              <a:t>);</a:t>
            </a:r>
            <a:br>
              <a:rPr lang="en-CA" dirty="0">
                <a:solidFill>
                  <a:srgbClr val="B4C2F0"/>
                </a:solidFill>
                <a:effectLst/>
              </a:rPr>
            </a:br>
            <a:r>
              <a:rPr lang="en-CA" dirty="0">
                <a:solidFill>
                  <a:srgbClr val="7FDAFF"/>
                </a:solidFill>
                <a:effectLst/>
              </a:rPr>
              <a:t>}</a:t>
            </a:r>
          </a:p>
          <a:p>
            <a:endParaRPr lang="en-CA" dirty="0">
              <a:solidFill>
                <a:srgbClr val="7FDAFF"/>
              </a:solidFill>
              <a:effectLst/>
            </a:endParaRPr>
          </a:p>
          <a:p>
            <a:r>
              <a:rPr lang="en-US" i="1" dirty="0">
                <a:solidFill>
                  <a:srgbClr val="BAACFF"/>
                </a:solidFill>
                <a:effectLst/>
              </a:rPr>
              <a:t>public interface </a:t>
            </a:r>
            <a:r>
              <a:rPr lang="en-US" i="1" dirty="0">
                <a:solidFill>
                  <a:srgbClr val="7AF8CA"/>
                </a:solidFill>
                <a:effectLst/>
              </a:rPr>
              <a:t>Observer </a:t>
            </a:r>
            <a:r>
              <a:rPr lang="en-US" dirty="0">
                <a:solidFill>
                  <a:srgbClr val="7FDAFF"/>
                </a:solidFill>
                <a:effectLst/>
              </a:rPr>
              <a:t>{</a:t>
            </a:r>
            <a:br>
              <a:rPr lang="en-US" dirty="0">
                <a:solidFill>
                  <a:srgbClr val="7FDAFF"/>
                </a:solidFill>
                <a:effectLst/>
              </a:rPr>
            </a:br>
            <a:r>
              <a:rPr lang="en-US" dirty="0">
                <a:solidFill>
                  <a:srgbClr val="7FDAFF"/>
                </a:solidFill>
                <a:effectLst/>
              </a:rPr>
              <a:t>    </a:t>
            </a:r>
            <a:r>
              <a:rPr lang="en-US" i="1" dirty="0">
                <a:solidFill>
                  <a:srgbClr val="BAACFF"/>
                </a:solidFill>
                <a:effectLst/>
              </a:rPr>
              <a:t>public void </a:t>
            </a:r>
            <a:r>
              <a:rPr lang="en-US" dirty="0">
                <a:solidFill>
                  <a:srgbClr val="70B0FF"/>
                </a:solidFill>
                <a:effectLst/>
              </a:rPr>
              <a:t>notification</a:t>
            </a:r>
            <a:r>
              <a:rPr lang="en-US" dirty="0">
                <a:solidFill>
                  <a:srgbClr val="B4C2F0"/>
                </a:solidFill>
                <a:effectLst/>
              </a:rPr>
              <a:t>(</a:t>
            </a:r>
            <a:r>
              <a:rPr lang="en-US" dirty="0">
                <a:solidFill>
                  <a:srgbClr val="FFDB8E"/>
                </a:solidFill>
                <a:effectLst/>
              </a:rPr>
              <a:t>String </a:t>
            </a:r>
            <a:r>
              <a:rPr lang="en-US" dirty="0">
                <a:solidFill>
                  <a:srgbClr val="F3C1FF"/>
                </a:solidFill>
                <a:effectLst/>
              </a:rPr>
              <a:t>handle</a:t>
            </a:r>
            <a:r>
              <a:rPr lang="en-US" dirty="0">
                <a:solidFill>
                  <a:srgbClr val="B4C2F0"/>
                </a:solidFill>
                <a:effectLst/>
              </a:rPr>
              <a:t>, </a:t>
            </a:r>
            <a:r>
              <a:rPr lang="en-US" dirty="0">
                <a:solidFill>
                  <a:srgbClr val="FFDB8E"/>
                </a:solidFill>
                <a:effectLst/>
              </a:rPr>
              <a:t>String </a:t>
            </a:r>
            <a:r>
              <a:rPr lang="en-US" dirty="0">
                <a:solidFill>
                  <a:srgbClr val="F3C1FF"/>
                </a:solidFill>
                <a:effectLst/>
              </a:rPr>
              <a:t>news</a:t>
            </a:r>
            <a:r>
              <a:rPr lang="en-US" dirty="0">
                <a:solidFill>
                  <a:srgbClr val="B4C2F0"/>
                </a:solidFill>
                <a:effectLst/>
              </a:rPr>
              <a:t>);</a:t>
            </a:r>
            <a:br>
              <a:rPr lang="en-US" dirty="0">
                <a:solidFill>
                  <a:srgbClr val="B4C2F0"/>
                </a:solidFill>
                <a:effectLst/>
              </a:rPr>
            </a:br>
            <a:r>
              <a:rPr lang="en-US" dirty="0">
                <a:solidFill>
                  <a:srgbClr val="7FDAFF"/>
                </a:solidFill>
                <a:effectLst/>
              </a:rPr>
              <a:t>}</a:t>
            </a:r>
            <a:br>
              <a:rPr lang="en-US" dirty="0">
                <a:solidFill>
                  <a:srgbClr val="7FDAFF"/>
                </a:solidFill>
                <a:effectLst/>
              </a:rPr>
            </a:br>
            <a:br>
              <a:rPr lang="en-CA" dirty="0">
                <a:solidFill>
                  <a:srgbClr val="7FDAFF"/>
                </a:solidFill>
                <a:effectLst/>
              </a:rPr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3E3A1-FC7F-4535-B07C-862F73ED854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1806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i="1" dirty="0">
                <a:solidFill>
                  <a:srgbClr val="BAACFF"/>
                </a:solidFill>
                <a:effectLst/>
              </a:rPr>
              <a:t>import </a:t>
            </a:r>
            <a:r>
              <a:rPr lang="en-CA" dirty="0" err="1">
                <a:solidFill>
                  <a:srgbClr val="FFDB8E"/>
                </a:solidFill>
                <a:effectLst/>
              </a:rPr>
              <a:t>java.util.ArrayList</a:t>
            </a:r>
            <a:r>
              <a:rPr lang="en-CA" dirty="0">
                <a:solidFill>
                  <a:srgbClr val="B4C2F0"/>
                </a:solidFill>
                <a:effectLst/>
              </a:rPr>
              <a:t>;</a:t>
            </a:r>
            <a:br>
              <a:rPr lang="en-CA" dirty="0">
                <a:solidFill>
                  <a:srgbClr val="B4C2F0"/>
                </a:solidFill>
                <a:effectLst/>
              </a:rPr>
            </a:br>
            <a:r>
              <a:rPr lang="en-CA" i="1" dirty="0">
                <a:solidFill>
                  <a:srgbClr val="BAACFF"/>
                </a:solidFill>
                <a:effectLst/>
              </a:rPr>
              <a:t>import </a:t>
            </a:r>
            <a:r>
              <a:rPr lang="en-CA" dirty="0" err="1">
                <a:solidFill>
                  <a:srgbClr val="FFDB8E"/>
                </a:solidFill>
                <a:effectLst/>
              </a:rPr>
              <a:t>java.util.</a:t>
            </a:r>
            <a:r>
              <a:rPr lang="en-CA" i="1" dirty="0" err="1">
                <a:solidFill>
                  <a:srgbClr val="7AF8CA"/>
                </a:solidFill>
                <a:effectLst/>
              </a:rPr>
              <a:t>List</a:t>
            </a:r>
            <a:r>
              <a:rPr lang="en-CA" dirty="0">
                <a:solidFill>
                  <a:srgbClr val="B4C2F0"/>
                </a:solidFill>
                <a:effectLst/>
              </a:rPr>
              <a:t>;</a:t>
            </a:r>
            <a:br>
              <a:rPr lang="en-CA" dirty="0">
                <a:solidFill>
                  <a:srgbClr val="B4C2F0"/>
                </a:solidFill>
                <a:effectLst/>
              </a:rPr>
            </a:br>
            <a:br>
              <a:rPr lang="en-CA" dirty="0">
                <a:solidFill>
                  <a:srgbClr val="B4C2F0"/>
                </a:solidFill>
                <a:effectLst/>
              </a:rPr>
            </a:br>
            <a:r>
              <a:rPr lang="en-CA" i="1" dirty="0">
                <a:solidFill>
                  <a:srgbClr val="BAACFF"/>
                </a:solidFill>
                <a:effectLst/>
              </a:rPr>
              <a:t>class </a:t>
            </a:r>
            <a:r>
              <a:rPr lang="en-CA" dirty="0" err="1">
                <a:solidFill>
                  <a:srgbClr val="FFDB8E"/>
                </a:solidFill>
                <a:effectLst/>
              </a:rPr>
              <a:t>SocialMedia</a:t>
            </a:r>
            <a:r>
              <a:rPr lang="en-CA" dirty="0">
                <a:solidFill>
                  <a:srgbClr val="FFDB8E"/>
                </a:solidFill>
                <a:effectLst/>
              </a:rPr>
              <a:t> </a:t>
            </a:r>
            <a:r>
              <a:rPr lang="en-CA" i="1" dirty="0">
                <a:solidFill>
                  <a:srgbClr val="BAACFF"/>
                </a:solidFill>
                <a:effectLst/>
              </a:rPr>
              <a:t>implements </a:t>
            </a:r>
            <a:r>
              <a:rPr lang="en-CA" i="1" dirty="0" err="1">
                <a:solidFill>
                  <a:srgbClr val="7AF8CA"/>
                </a:solidFill>
                <a:effectLst/>
              </a:rPr>
              <a:t>NewPost</a:t>
            </a:r>
            <a:r>
              <a:rPr lang="en-CA" i="1" dirty="0">
                <a:solidFill>
                  <a:srgbClr val="7AF8CA"/>
                </a:solidFill>
                <a:effectLst/>
              </a:rPr>
              <a:t> </a:t>
            </a:r>
            <a:r>
              <a:rPr lang="en-CA" dirty="0">
                <a:solidFill>
                  <a:srgbClr val="7FDAFF"/>
                </a:solidFill>
                <a:effectLst/>
              </a:rPr>
              <a:t>{</a:t>
            </a:r>
            <a:br>
              <a:rPr lang="en-CA" dirty="0">
                <a:solidFill>
                  <a:srgbClr val="7FDAFF"/>
                </a:solidFill>
                <a:effectLst/>
              </a:rPr>
            </a:br>
            <a:r>
              <a:rPr lang="en-CA" dirty="0">
                <a:solidFill>
                  <a:srgbClr val="7FDAFF"/>
                </a:solidFill>
                <a:effectLst/>
              </a:rPr>
              <a:t>    </a:t>
            </a:r>
            <a:r>
              <a:rPr lang="en-CA" i="1" dirty="0">
                <a:solidFill>
                  <a:srgbClr val="BAACFF"/>
                </a:solidFill>
                <a:effectLst/>
              </a:rPr>
              <a:t>private </a:t>
            </a:r>
            <a:r>
              <a:rPr lang="en-CA" i="1" dirty="0">
                <a:solidFill>
                  <a:srgbClr val="7AF8CA"/>
                </a:solidFill>
                <a:effectLst/>
              </a:rPr>
              <a:t>List</a:t>
            </a:r>
            <a:r>
              <a:rPr lang="en-CA" dirty="0">
                <a:solidFill>
                  <a:srgbClr val="BAACFF"/>
                </a:solidFill>
                <a:effectLst/>
              </a:rPr>
              <a:t>&lt;</a:t>
            </a:r>
            <a:r>
              <a:rPr lang="en-CA" i="1" dirty="0">
                <a:solidFill>
                  <a:srgbClr val="7AF8CA"/>
                </a:solidFill>
                <a:effectLst/>
              </a:rPr>
              <a:t>Observer</a:t>
            </a:r>
            <a:r>
              <a:rPr lang="en-CA" dirty="0">
                <a:solidFill>
                  <a:srgbClr val="BAACFF"/>
                </a:solidFill>
                <a:effectLst/>
              </a:rPr>
              <a:t>&gt; </a:t>
            </a:r>
            <a:r>
              <a:rPr lang="en-CA" dirty="0">
                <a:solidFill>
                  <a:srgbClr val="34D3FB"/>
                </a:solidFill>
                <a:effectLst/>
              </a:rPr>
              <a:t>observers </a:t>
            </a:r>
            <a:r>
              <a:rPr lang="en-CA" dirty="0">
                <a:solidFill>
                  <a:srgbClr val="BAACFF"/>
                </a:solidFill>
                <a:effectLst/>
              </a:rPr>
              <a:t>= </a:t>
            </a:r>
            <a:r>
              <a:rPr lang="en-CA" i="1" dirty="0">
                <a:solidFill>
                  <a:srgbClr val="BAACFF"/>
                </a:solidFill>
                <a:effectLst/>
              </a:rPr>
              <a:t>new </a:t>
            </a:r>
            <a:r>
              <a:rPr lang="en-CA" dirty="0" err="1">
                <a:solidFill>
                  <a:srgbClr val="70B0FF"/>
                </a:solidFill>
                <a:effectLst/>
              </a:rPr>
              <a:t>ArrayList</a:t>
            </a:r>
            <a:r>
              <a:rPr lang="en-CA" dirty="0">
                <a:solidFill>
                  <a:srgbClr val="BAACFF"/>
                </a:solidFill>
                <a:effectLst/>
              </a:rPr>
              <a:t>&lt;</a:t>
            </a:r>
            <a:r>
              <a:rPr lang="en-CA" i="1" dirty="0">
                <a:solidFill>
                  <a:srgbClr val="7AF8CA"/>
                </a:solidFill>
                <a:effectLst/>
              </a:rPr>
              <a:t>Observer</a:t>
            </a:r>
            <a:r>
              <a:rPr lang="en-CA" dirty="0">
                <a:solidFill>
                  <a:srgbClr val="BAACFF"/>
                </a:solidFill>
                <a:effectLst/>
              </a:rPr>
              <a:t>&gt;</a:t>
            </a:r>
            <a:r>
              <a:rPr lang="en-CA" dirty="0">
                <a:solidFill>
                  <a:srgbClr val="B4C2F0"/>
                </a:solidFill>
                <a:effectLst/>
              </a:rPr>
              <a:t>();</a:t>
            </a:r>
            <a:br>
              <a:rPr lang="en-CA" dirty="0">
                <a:solidFill>
                  <a:srgbClr val="B4C2F0"/>
                </a:solidFill>
                <a:effectLst/>
              </a:rPr>
            </a:br>
            <a:r>
              <a:rPr lang="en-CA" dirty="0">
                <a:solidFill>
                  <a:srgbClr val="B4C2F0"/>
                </a:solidFill>
                <a:effectLst/>
              </a:rPr>
              <a:t>    </a:t>
            </a:r>
            <a:r>
              <a:rPr lang="en-CA" i="1" dirty="0">
                <a:solidFill>
                  <a:srgbClr val="BAACFF"/>
                </a:solidFill>
                <a:effectLst/>
              </a:rPr>
              <a:t>private </a:t>
            </a:r>
            <a:r>
              <a:rPr lang="en-CA" dirty="0">
                <a:solidFill>
                  <a:srgbClr val="FFDB8E"/>
                </a:solidFill>
                <a:effectLst/>
              </a:rPr>
              <a:t>String </a:t>
            </a:r>
            <a:r>
              <a:rPr lang="en-CA" dirty="0">
                <a:solidFill>
                  <a:srgbClr val="34D3FB"/>
                </a:solidFill>
                <a:effectLst/>
              </a:rPr>
              <a:t>username</a:t>
            </a:r>
            <a:r>
              <a:rPr lang="en-CA" dirty="0">
                <a:solidFill>
                  <a:srgbClr val="B4C2F0"/>
                </a:solidFill>
                <a:effectLst/>
              </a:rPr>
              <a:t>;</a:t>
            </a:r>
            <a:br>
              <a:rPr lang="en-CA" dirty="0">
                <a:solidFill>
                  <a:srgbClr val="B4C2F0"/>
                </a:solidFill>
                <a:effectLst/>
              </a:rPr>
            </a:br>
            <a:r>
              <a:rPr lang="en-CA" dirty="0">
                <a:solidFill>
                  <a:srgbClr val="B4C2F0"/>
                </a:solidFill>
                <a:effectLst/>
              </a:rPr>
              <a:t>    </a:t>
            </a:r>
            <a:r>
              <a:rPr lang="en-CA" i="1" dirty="0">
                <a:solidFill>
                  <a:srgbClr val="BAACFF"/>
                </a:solidFill>
                <a:effectLst/>
              </a:rPr>
              <a:t>private </a:t>
            </a:r>
            <a:r>
              <a:rPr lang="en-CA" dirty="0">
                <a:solidFill>
                  <a:srgbClr val="FFDB8E"/>
                </a:solidFill>
                <a:effectLst/>
              </a:rPr>
              <a:t>String </a:t>
            </a:r>
            <a:r>
              <a:rPr lang="en-CA" dirty="0">
                <a:solidFill>
                  <a:srgbClr val="34D3FB"/>
                </a:solidFill>
                <a:effectLst/>
              </a:rPr>
              <a:t>news</a:t>
            </a:r>
            <a:r>
              <a:rPr lang="en-CA" dirty="0">
                <a:solidFill>
                  <a:srgbClr val="B4C2F0"/>
                </a:solidFill>
                <a:effectLst/>
              </a:rPr>
              <a:t>;</a:t>
            </a:r>
            <a:br>
              <a:rPr lang="en-CA" dirty="0">
                <a:solidFill>
                  <a:srgbClr val="B4C2F0"/>
                </a:solidFill>
                <a:effectLst/>
              </a:rPr>
            </a:br>
            <a:br>
              <a:rPr lang="en-CA" dirty="0">
                <a:solidFill>
                  <a:srgbClr val="B4C2F0"/>
                </a:solidFill>
                <a:effectLst/>
              </a:rPr>
            </a:br>
            <a:r>
              <a:rPr lang="en-CA" dirty="0">
                <a:solidFill>
                  <a:srgbClr val="B4C2F0"/>
                </a:solidFill>
                <a:effectLst/>
              </a:rPr>
              <a:t>    </a:t>
            </a:r>
            <a:r>
              <a:rPr lang="en-CA" dirty="0" err="1">
                <a:solidFill>
                  <a:srgbClr val="70B0FF"/>
                </a:solidFill>
                <a:effectLst/>
              </a:rPr>
              <a:t>SocialMedia</a:t>
            </a:r>
            <a:r>
              <a:rPr lang="en-CA" dirty="0">
                <a:solidFill>
                  <a:srgbClr val="B4C2F0"/>
                </a:solidFill>
                <a:effectLst/>
              </a:rPr>
              <a:t>(</a:t>
            </a:r>
            <a:r>
              <a:rPr lang="en-CA" i="1" dirty="0">
                <a:solidFill>
                  <a:srgbClr val="BAACFF"/>
                </a:solidFill>
                <a:effectLst/>
              </a:rPr>
              <a:t>final </a:t>
            </a:r>
            <a:r>
              <a:rPr lang="en-CA" dirty="0">
                <a:solidFill>
                  <a:srgbClr val="FFDB8E"/>
                </a:solidFill>
                <a:effectLst/>
              </a:rPr>
              <a:t>String </a:t>
            </a:r>
            <a:r>
              <a:rPr lang="en-CA" dirty="0">
                <a:solidFill>
                  <a:srgbClr val="F3C1FF"/>
                </a:solidFill>
                <a:effectLst/>
              </a:rPr>
              <a:t>username</a:t>
            </a:r>
            <a:r>
              <a:rPr lang="en-CA" dirty="0">
                <a:solidFill>
                  <a:srgbClr val="B4C2F0"/>
                </a:solidFill>
                <a:effectLst/>
              </a:rPr>
              <a:t>) </a:t>
            </a:r>
            <a:r>
              <a:rPr lang="en-CA" dirty="0">
                <a:solidFill>
                  <a:srgbClr val="7FDAFF"/>
                </a:solidFill>
                <a:effectLst/>
              </a:rPr>
              <a:t>{</a:t>
            </a:r>
            <a:br>
              <a:rPr lang="en-CA" dirty="0">
                <a:solidFill>
                  <a:srgbClr val="7FDAFF"/>
                </a:solidFill>
                <a:effectLst/>
              </a:rPr>
            </a:br>
            <a:r>
              <a:rPr lang="en-CA" dirty="0">
                <a:solidFill>
                  <a:srgbClr val="7FDAFF"/>
                </a:solidFill>
                <a:effectLst/>
              </a:rPr>
              <a:t>        </a:t>
            </a:r>
            <a:r>
              <a:rPr lang="en-CA" i="1" dirty="0">
                <a:solidFill>
                  <a:srgbClr val="BAACFF"/>
                </a:solidFill>
                <a:effectLst/>
              </a:rPr>
              <a:t>super</a:t>
            </a:r>
            <a:r>
              <a:rPr lang="en-CA" dirty="0">
                <a:solidFill>
                  <a:srgbClr val="B4C2F0"/>
                </a:solidFill>
                <a:effectLst/>
              </a:rPr>
              <a:t>();</a:t>
            </a:r>
            <a:br>
              <a:rPr lang="en-CA" dirty="0">
                <a:solidFill>
                  <a:srgbClr val="B4C2F0"/>
                </a:solidFill>
                <a:effectLst/>
              </a:rPr>
            </a:br>
            <a:r>
              <a:rPr lang="en-CA" dirty="0">
                <a:solidFill>
                  <a:srgbClr val="B4C2F0"/>
                </a:solidFill>
                <a:effectLst/>
              </a:rPr>
              <a:t>        </a:t>
            </a:r>
            <a:r>
              <a:rPr lang="en-CA" i="1" dirty="0" err="1">
                <a:solidFill>
                  <a:srgbClr val="BAACFF"/>
                </a:solidFill>
                <a:effectLst/>
              </a:rPr>
              <a:t>this</a:t>
            </a:r>
            <a:r>
              <a:rPr lang="en-CA" dirty="0" err="1">
                <a:solidFill>
                  <a:srgbClr val="B4C2F0"/>
                </a:solidFill>
                <a:effectLst/>
              </a:rPr>
              <a:t>.</a:t>
            </a:r>
            <a:r>
              <a:rPr lang="en-CA" dirty="0" err="1">
                <a:solidFill>
                  <a:srgbClr val="34D3FB"/>
                </a:solidFill>
                <a:effectLst/>
              </a:rPr>
              <a:t>username</a:t>
            </a:r>
            <a:r>
              <a:rPr lang="en-CA" dirty="0">
                <a:solidFill>
                  <a:srgbClr val="34D3FB"/>
                </a:solidFill>
                <a:effectLst/>
              </a:rPr>
              <a:t> </a:t>
            </a:r>
            <a:r>
              <a:rPr lang="en-CA" dirty="0">
                <a:solidFill>
                  <a:srgbClr val="BAACFF"/>
                </a:solidFill>
                <a:effectLst/>
              </a:rPr>
              <a:t>= </a:t>
            </a:r>
            <a:r>
              <a:rPr lang="en-CA" dirty="0">
                <a:solidFill>
                  <a:srgbClr val="F3C1FF"/>
                </a:solidFill>
                <a:effectLst/>
              </a:rPr>
              <a:t>username</a:t>
            </a:r>
            <a:r>
              <a:rPr lang="en-CA" dirty="0">
                <a:solidFill>
                  <a:srgbClr val="B4C2F0"/>
                </a:solidFill>
                <a:effectLst/>
              </a:rPr>
              <a:t>;</a:t>
            </a:r>
            <a:br>
              <a:rPr lang="en-CA" dirty="0">
                <a:solidFill>
                  <a:srgbClr val="B4C2F0"/>
                </a:solidFill>
                <a:effectLst/>
              </a:rPr>
            </a:br>
            <a:r>
              <a:rPr lang="en-CA" dirty="0">
                <a:solidFill>
                  <a:srgbClr val="B4C2F0"/>
                </a:solidFill>
                <a:effectLst/>
              </a:rPr>
              <a:t>        </a:t>
            </a:r>
            <a:r>
              <a:rPr lang="en-CA" i="1" dirty="0" err="1">
                <a:solidFill>
                  <a:srgbClr val="BAACFF"/>
                </a:solidFill>
                <a:effectLst/>
              </a:rPr>
              <a:t>this</a:t>
            </a:r>
            <a:r>
              <a:rPr lang="en-CA" dirty="0" err="1">
                <a:solidFill>
                  <a:srgbClr val="B4C2F0"/>
                </a:solidFill>
                <a:effectLst/>
              </a:rPr>
              <a:t>.</a:t>
            </a:r>
            <a:r>
              <a:rPr lang="en-CA" dirty="0" err="1">
                <a:solidFill>
                  <a:srgbClr val="34D3FB"/>
                </a:solidFill>
                <a:effectLst/>
              </a:rPr>
              <a:t>news</a:t>
            </a:r>
            <a:r>
              <a:rPr lang="en-CA" dirty="0">
                <a:solidFill>
                  <a:srgbClr val="34D3FB"/>
                </a:solidFill>
                <a:effectLst/>
              </a:rPr>
              <a:t> </a:t>
            </a:r>
            <a:r>
              <a:rPr lang="en-CA" dirty="0">
                <a:solidFill>
                  <a:srgbClr val="BAACFF"/>
                </a:solidFill>
                <a:effectLst/>
              </a:rPr>
              <a:t>= </a:t>
            </a:r>
            <a:r>
              <a:rPr lang="en-CA" dirty="0">
                <a:solidFill>
                  <a:srgbClr val="7AF8CA"/>
                </a:solidFill>
                <a:effectLst/>
              </a:rPr>
              <a:t>" - From : " </a:t>
            </a:r>
            <a:r>
              <a:rPr lang="en-CA" dirty="0">
                <a:solidFill>
                  <a:srgbClr val="BAACFF"/>
                </a:solidFill>
                <a:effectLst/>
              </a:rPr>
              <a:t>+ </a:t>
            </a:r>
            <a:r>
              <a:rPr lang="en-CA" dirty="0">
                <a:solidFill>
                  <a:srgbClr val="F3C1FF"/>
                </a:solidFill>
                <a:effectLst/>
              </a:rPr>
              <a:t>username</a:t>
            </a:r>
            <a:r>
              <a:rPr lang="en-CA" dirty="0">
                <a:solidFill>
                  <a:srgbClr val="B4C2F0"/>
                </a:solidFill>
                <a:effectLst/>
              </a:rPr>
              <a:t>;</a:t>
            </a:r>
            <a:br>
              <a:rPr lang="en-CA" dirty="0">
                <a:solidFill>
                  <a:srgbClr val="B4C2F0"/>
                </a:solidFill>
                <a:effectLst/>
              </a:rPr>
            </a:br>
            <a:r>
              <a:rPr lang="en-CA" dirty="0">
                <a:solidFill>
                  <a:srgbClr val="B4C2F0"/>
                </a:solidFill>
                <a:effectLst/>
              </a:rPr>
              <a:t>    </a:t>
            </a:r>
            <a:r>
              <a:rPr lang="en-CA" dirty="0">
                <a:solidFill>
                  <a:srgbClr val="7FDAFF"/>
                </a:solidFill>
                <a:effectLst/>
              </a:rPr>
              <a:t>}</a:t>
            </a:r>
            <a:br>
              <a:rPr lang="en-CA" dirty="0">
                <a:solidFill>
                  <a:srgbClr val="7FDAFF"/>
                </a:solidFill>
                <a:effectLst/>
              </a:rPr>
            </a:br>
            <a:br>
              <a:rPr lang="en-CA" dirty="0">
                <a:solidFill>
                  <a:srgbClr val="7FDAFF"/>
                </a:solidFill>
                <a:effectLst/>
              </a:rPr>
            </a:br>
            <a:r>
              <a:rPr lang="en-CA" dirty="0">
                <a:solidFill>
                  <a:srgbClr val="7FDAFF"/>
                </a:solidFill>
                <a:effectLst/>
              </a:rPr>
              <a:t>    </a:t>
            </a:r>
            <a:r>
              <a:rPr lang="en-CA" i="1" dirty="0">
                <a:solidFill>
                  <a:srgbClr val="BAACFF"/>
                </a:solidFill>
                <a:effectLst/>
              </a:rPr>
              <a:t>public </a:t>
            </a:r>
            <a:r>
              <a:rPr lang="en-CA" dirty="0">
                <a:solidFill>
                  <a:srgbClr val="FFDB8E"/>
                </a:solidFill>
                <a:effectLst/>
              </a:rPr>
              <a:t>String </a:t>
            </a:r>
            <a:r>
              <a:rPr lang="en-CA" dirty="0" err="1">
                <a:solidFill>
                  <a:srgbClr val="70B0FF"/>
                </a:solidFill>
                <a:effectLst/>
              </a:rPr>
              <a:t>getUsername</a:t>
            </a:r>
            <a:r>
              <a:rPr lang="en-CA" dirty="0">
                <a:solidFill>
                  <a:srgbClr val="B4C2F0"/>
                </a:solidFill>
                <a:effectLst/>
              </a:rPr>
              <a:t>() </a:t>
            </a:r>
            <a:r>
              <a:rPr lang="en-CA" dirty="0">
                <a:solidFill>
                  <a:srgbClr val="7FDAFF"/>
                </a:solidFill>
                <a:effectLst/>
              </a:rPr>
              <a:t>{</a:t>
            </a:r>
            <a:br>
              <a:rPr lang="en-CA" dirty="0">
                <a:solidFill>
                  <a:srgbClr val="7FDAFF"/>
                </a:solidFill>
                <a:effectLst/>
              </a:rPr>
            </a:br>
            <a:r>
              <a:rPr lang="en-CA" dirty="0">
                <a:solidFill>
                  <a:srgbClr val="7FDAFF"/>
                </a:solidFill>
                <a:effectLst/>
              </a:rPr>
              <a:t>        </a:t>
            </a:r>
            <a:r>
              <a:rPr lang="en-CA" i="1" dirty="0">
                <a:solidFill>
                  <a:srgbClr val="BAACFF"/>
                </a:solidFill>
                <a:effectLst/>
              </a:rPr>
              <a:t>return </a:t>
            </a:r>
            <a:r>
              <a:rPr lang="en-CA" dirty="0">
                <a:solidFill>
                  <a:srgbClr val="34D3FB"/>
                </a:solidFill>
                <a:effectLst/>
              </a:rPr>
              <a:t>username</a:t>
            </a:r>
            <a:r>
              <a:rPr lang="en-CA" dirty="0">
                <a:solidFill>
                  <a:srgbClr val="B4C2F0"/>
                </a:solidFill>
                <a:effectLst/>
              </a:rPr>
              <a:t>;</a:t>
            </a:r>
            <a:br>
              <a:rPr lang="en-CA" dirty="0">
                <a:solidFill>
                  <a:srgbClr val="B4C2F0"/>
                </a:solidFill>
                <a:effectLst/>
              </a:rPr>
            </a:br>
            <a:r>
              <a:rPr lang="en-CA" dirty="0">
                <a:solidFill>
                  <a:srgbClr val="B4C2F0"/>
                </a:solidFill>
                <a:effectLst/>
              </a:rPr>
              <a:t>    </a:t>
            </a:r>
            <a:r>
              <a:rPr lang="en-CA" dirty="0">
                <a:solidFill>
                  <a:srgbClr val="7FDAFF"/>
                </a:solidFill>
                <a:effectLst/>
              </a:rPr>
              <a:t>}</a:t>
            </a:r>
            <a:br>
              <a:rPr lang="en-CA" dirty="0">
                <a:solidFill>
                  <a:srgbClr val="7FDAFF"/>
                </a:solidFill>
                <a:effectLst/>
              </a:rPr>
            </a:br>
            <a:br>
              <a:rPr lang="en-CA" dirty="0">
                <a:solidFill>
                  <a:srgbClr val="7FDAFF"/>
                </a:solidFill>
                <a:effectLst/>
              </a:rPr>
            </a:br>
            <a:r>
              <a:rPr lang="en-CA" dirty="0">
                <a:solidFill>
                  <a:srgbClr val="7FDAFF"/>
                </a:solidFill>
                <a:effectLst/>
              </a:rPr>
              <a:t>    </a:t>
            </a:r>
            <a:r>
              <a:rPr lang="en-CA" i="1" dirty="0">
                <a:solidFill>
                  <a:srgbClr val="BAACFF"/>
                </a:solidFill>
                <a:effectLst/>
              </a:rPr>
              <a:t>public void </a:t>
            </a:r>
            <a:r>
              <a:rPr lang="en-CA" dirty="0" err="1">
                <a:solidFill>
                  <a:srgbClr val="70B0FF"/>
                </a:solidFill>
                <a:effectLst/>
              </a:rPr>
              <a:t>setName</a:t>
            </a:r>
            <a:r>
              <a:rPr lang="en-CA" dirty="0">
                <a:solidFill>
                  <a:srgbClr val="B4C2F0"/>
                </a:solidFill>
                <a:effectLst/>
              </a:rPr>
              <a:t>(</a:t>
            </a:r>
            <a:r>
              <a:rPr lang="en-CA" i="1" dirty="0">
                <a:solidFill>
                  <a:srgbClr val="BAACFF"/>
                </a:solidFill>
                <a:effectLst/>
              </a:rPr>
              <a:t>final </a:t>
            </a:r>
            <a:r>
              <a:rPr lang="en-CA" dirty="0">
                <a:solidFill>
                  <a:srgbClr val="FFDB8E"/>
                </a:solidFill>
                <a:effectLst/>
              </a:rPr>
              <a:t>String </a:t>
            </a:r>
            <a:r>
              <a:rPr lang="en-CA" dirty="0">
                <a:solidFill>
                  <a:srgbClr val="F3C1FF"/>
                </a:solidFill>
                <a:effectLst/>
              </a:rPr>
              <a:t>username</a:t>
            </a:r>
            <a:r>
              <a:rPr lang="en-CA" dirty="0">
                <a:solidFill>
                  <a:srgbClr val="B4C2F0"/>
                </a:solidFill>
                <a:effectLst/>
              </a:rPr>
              <a:t>) </a:t>
            </a:r>
            <a:r>
              <a:rPr lang="en-CA" dirty="0">
                <a:solidFill>
                  <a:srgbClr val="7FDAFF"/>
                </a:solidFill>
                <a:effectLst/>
              </a:rPr>
              <a:t>{</a:t>
            </a:r>
            <a:br>
              <a:rPr lang="en-CA" dirty="0">
                <a:solidFill>
                  <a:srgbClr val="7FDAFF"/>
                </a:solidFill>
                <a:effectLst/>
              </a:rPr>
            </a:br>
            <a:r>
              <a:rPr lang="en-CA" dirty="0">
                <a:solidFill>
                  <a:srgbClr val="7FDAFF"/>
                </a:solidFill>
                <a:effectLst/>
              </a:rPr>
              <a:t>        </a:t>
            </a:r>
            <a:r>
              <a:rPr lang="en-CA" i="1" dirty="0" err="1">
                <a:solidFill>
                  <a:srgbClr val="BAACFF"/>
                </a:solidFill>
                <a:effectLst/>
              </a:rPr>
              <a:t>this</a:t>
            </a:r>
            <a:r>
              <a:rPr lang="en-CA" dirty="0" err="1">
                <a:solidFill>
                  <a:srgbClr val="B4C2F0"/>
                </a:solidFill>
                <a:effectLst/>
              </a:rPr>
              <a:t>.</a:t>
            </a:r>
            <a:r>
              <a:rPr lang="en-CA" dirty="0" err="1">
                <a:solidFill>
                  <a:srgbClr val="34D3FB"/>
                </a:solidFill>
                <a:effectLst/>
              </a:rPr>
              <a:t>username</a:t>
            </a:r>
            <a:r>
              <a:rPr lang="en-CA" dirty="0">
                <a:solidFill>
                  <a:srgbClr val="34D3FB"/>
                </a:solidFill>
                <a:effectLst/>
              </a:rPr>
              <a:t> </a:t>
            </a:r>
            <a:r>
              <a:rPr lang="en-CA" dirty="0">
                <a:solidFill>
                  <a:srgbClr val="BAACFF"/>
                </a:solidFill>
                <a:effectLst/>
              </a:rPr>
              <a:t>= </a:t>
            </a:r>
            <a:r>
              <a:rPr lang="en-CA" dirty="0">
                <a:solidFill>
                  <a:srgbClr val="F3C1FF"/>
                </a:solidFill>
                <a:effectLst/>
              </a:rPr>
              <a:t>username</a:t>
            </a:r>
            <a:r>
              <a:rPr lang="en-CA" dirty="0">
                <a:solidFill>
                  <a:srgbClr val="B4C2F0"/>
                </a:solidFill>
                <a:effectLst/>
              </a:rPr>
              <a:t>;</a:t>
            </a:r>
            <a:br>
              <a:rPr lang="en-CA" dirty="0">
                <a:solidFill>
                  <a:srgbClr val="B4C2F0"/>
                </a:solidFill>
                <a:effectLst/>
              </a:rPr>
            </a:br>
            <a:r>
              <a:rPr lang="en-CA" dirty="0">
                <a:solidFill>
                  <a:srgbClr val="B4C2F0"/>
                </a:solidFill>
                <a:effectLst/>
              </a:rPr>
              <a:t>    </a:t>
            </a:r>
            <a:r>
              <a:rPr lang="en-CA" dirty="0">
                <a:solidFill>
                  <a:srgbClr val="7FDAFF"/>
                </a:solidFill>
                <a:effectLst/>
              </a:rPr>
              <a:t>}</a:t>
            </a:r>
            <a:br>
              <a:rPr lang="en-CA" dirty="0">
                <a:solidFill>
                  <a:srgbClr val="7FDAFF"/>
                </a:solidFill>
                <a:effectLst/>
              </a:rPr>
            </a:br>
            <a:br>
              <a:rPr lang="en-CA" dirty="0">
                <a:solidFill>
                  <a:srgbClr val="7FDAFF"/>
                </a:solidFill>
                <a:effectLst/>
              </a:rPr>
            </a:br>
            <a:r>
              <a:rPr lang="en-CA" dirty="0">
                <a:solidFill>
                  <a:srgbClr val="7FDAFF"/>
                </a:solidFill>
                <a:effectLst/>
              </a:rPr>
              <a:t>    </a:t>
            </a:r>
            <a:r>
              <a:rPr lang="en-CA" i="1" dirty="0">
                <a:solidFill>
                  <a:srgbClr val="BAACFF"/>
                </a:solidFill>
                <a:effectLst/>
              </a:rPr>
              <a:t>public </a:t>
            </a:r>
            <a:r>
              <a:rPr lang="en-CA" dirty="0">
                <a:solidFill>
                  <a:srgbClr val="FFDB8E"/>
                </a:solidFill>
                <a:effectLst/>
              </a:rPr>
              <a:t>String </a:t>
            </a:r>
            <a:r>
              <a:rPr lang="en-CA" dirty="0" err="1">
                <a:solidFill>
                  <a:srgbClr val="70B0FF"/>
                </a:solidFill>
                <a:effectLst/>
              </a:rPr>
              <a:t>getEmailAddress</a:t>
            </a:r>
            <a:r>
              <a:rPr lang="en-CA" dirty="0">
                <a:solidFill>
                  <a:srgbClr val="B4C2F0"/>
                </a:solidFill>
                <a:effectLst/>
              </a:rPr>
              <a:t>() </a:t>
            </a:r>
            <a:r>
              <a:rPr lang="en-CA" dirty="0">
                <a:solidFill>
                  <a:srgbClr val="7FDAFF"/>
                </a:solidFill>
                <a:effectLst/>
              </a:rPr>
              <a:t>{</a:t>
            </a:r>
            <a:br>
              <a:rPr lang="en-CA" dirty="0">
                <a:solidFill>
                  <a:srgbClr val="7FDAFF"/>
                </a:solidFill>
                <a:effectLst/>
              </a:rPr>
            </a:br>
            <a:r>
              <a:rPr lang="en-CA" dirty="0">
                <a:solidFill>
                  <a:srgbClr val="7FDAFF"/>
                </a:solidFill>
                <a:effectLst/>
              </a:rPr>
              <a:t>        </a:t>
            </a:r>
            <a:r>
              <a:rPr lang="en-CA" i="1" dirty="0">
                <a:solidFill>
                  <a:srgbClr val="BAACFF"/>
                </a:solidFill>
                <a:effectLst/>
              </a:rPr>
              <a:t>return </a:t>
            </a:r>
            <a:r>
              <a:rPr lang="en-CA" dirty="0">
                <a:solidFill>
                  <a:srgbClr val="34D3FB"/>
                </a:solidFill>
                <a:effectLst/>
              </a:rPr>
              <a:t>news</a:t>
            </a:r>
            <a:r>
              <a:rPr lang="en-CA" dirty="0">
                <a:solidFill>
                  <a:srgbClr val="B4C2F0"/>
                </a:solidFill>
                <a:effectLst/>
              </a:rPr>
              <a:t>;</a:t>
            </a:r>
            <a:br>
              <a:rPr lang="en-CA" dirty="0">
                <a:solidFill>
                  <a:srgbClr val="B4C2F0"/>
                </a:solidFill>
                <a:effectLst/>
              </a:rPr>
            </a:br>
            <a:r>
              <a:rPr lang="en-CA" dirty="0">
                <a:solidFill>
                  <a:srgbClr val="B4C2F0"/>
                </a:solidFill>
                <a:effectLst/>
              </a:rPr>
              <a:t>    </a:t>
            </a:r>
            <a:r>
              <a:rPr lang="en-CA" dirty="0">
                <a:solidFill>
                  <a:srgbClr val="7FDAFF"/>
                </a:solidFill>
                <a:effectLst/>
              </a:rPr>
              <a:t>}</a:t>
            </a:r>
            <a:br>
              <a:rPr lang="en-CA" dirty="0">
                <a:solidFill>
                  <a:srgbClr val="7FDAFF"/>
                </a:solidFill>
                <a:effectLst/>
              </a:rPr>
            </a:br>
            <a:br>
              <a:rPr lang="en-CA" dirty="0">
                <a:solidFill>
                  <a:srgbClr val="7FDAFF"/>
                </a:solidFill>
                <a:effectLst/>
              </a:rPr>
            </a:br>
            <a:r>
              <a:rPr lang="en-CA" dirty="0">
                <a:solidFill>
                  <a:srgbClr val="7FDAFF"/>
                </a:solidFill>
                <a:effectLst/>
              </a:rPr>
              <a:t>    </a:t>
            </a:r>
            <a:r>
              <a:rPr lang="en-CA" i="1" dirty="0">
                <a:solidFill>
                  <a:srgbClr val="BAACFF"/>
                </a:solidFill>
                <a:effectLst/>
              </a:rPr>
              <a:t>public void </a:t>
            </a:r>
            <a:r>
              <a:rPr lang="en-CA" dirty="0" err="1">
                <a:solidFill>
                  <a:srgbClr val="70B0FF"/>
                </a:solidFill>
                <a:effectLst/>
              </a:rPr>
              <a:t>sendNews</a:t>
            </a:r>
            <a:r>
              <a:rPr lang="en-CA" dirty="0">
                <a:solidFill>
                  <a:srgbClr val="B4C2F0"/>
                </a:solidFill>
                <a:effectLst/>
              </a:rPr>
              <a:t>(</a:t>
            </a:r>
            <a:r>
              <a:rPr lang="en-CA" i="1" dirty="0">
                <a:solidFill>
                  <a:srgbClr val="BAACFF"/>
                </a:solidFill>
                <a:effectLst/>
              </a:rPr>
              <a:t>final </a:t>
            </a:r>
            <a:r>
              <a:rPr lang="en-CA" dirty="0">
                <a:solidFill>
                  <a:srgbClr val="FFDB8E"/>
                </a:solidFill>
                <a:effectLst/>
              </a:rPr>
              <a:t>String </a:t>
            </a:r>
            <a:r>
              <a:rPr lang="en-CA" dirty="0">
                <a:solidFill>
                  <a:srgbClr val="F3C1FF"/>
                </a:solidFill>
                <a:effectLst/>
              </a:rPr>
              <a:t>news</a:t>
            </a:r>
            <a:r>
              <a:rPr lang="en-CA" dirty="0">
                <a:solidFill>
                  <a:srgbClr val="B4C2F0"/>
                </a:solidFill>
                <a:effectLst/>
              </a:rPr>
              <a:t>) </a:t>
            </a:r>
            <a:r>
              <a:rPr lang="en-CA" dirty="0">
                <a:solidFill>
                  <a:srgbClr val="7FDAFF"/>
                </a:solidFill>
                <a:effectLst/>
              </a:rPr>
              <a:t>{</a:t>
            </a:r>
            <a:br>
              <a:rPr lang="en-CA" dirty="0">
                <a:solidFill>
                  <a:srgbClr val="7FDAFF"/>
                </a:solidFill>
                <a:effectLst/>
              </a:rPr>
            </a:br>
            <a:r>
              <a:rPr lang="en-CA" dirty="0">
                <a:solidFill>
                  <a:srgbClr val="7FDAFF"/>
                </a:solidFill>
                <a:effectLst/>
              </a:rPr>
              <a:t>        </a:t>
            </a:r>
            <a:r>
              <a:rPr lang="en-CA" dirty="0" err="1">
                <a:solidFill>
                  <a:srgbClr val="FFDB8E"/>
                </a:solidFill>
                <a:effectLst/>
              </a:rPr>
              <a:t>System</a:t>
            </a:r>
            <a:r>
              <a:rPr lang="en-CA" dirty="0" err="1">
                <a:solidFill>
                  <a:srgbClr val="B4C2F0"/>
                </a:solidFill>
                <a:effectLst/>
              </a:rPr>
              <a:t>.</a:t>
            </a:r>
            <a:r>
              <a:rPr lang="en-CA" dirty="0" err="1">
                <a:solidFill>
                  <a:srgbClr val="34D3FB"/>
                </a:solidFill>
                <a:effectLst/>
              </a:rPr>
              <a:t>out</a:t>
            </a:r>
            <a:r>
              <a:rPr lang="en-CA" dirty="0" err="1">
                <a:solidFill>
                  <a:srgbClr val="B4C2F0"/>
                </a:solidFill>
                <a:effectLst/>
              </a:rPr>
              <a:t>.</a:t>
            </a:r>
            <a:r>
              <a:rPr lang="en-CA" dirty="0" err="1">
                <a:solidFill>
                  <a:srgbClr val="70B0FF"/>
                </a:solidFill>
                <a:effectLst/>
              </a:rPr>
              <a:t>printf</a:t>
            </a:r>
            <a:r>
              <a:rPr lang="en-CA" dirty="0">
                <a:solidFill>
                  <a:srgbClr val="B4C2F0"/>
                </a:solidFill>
                <a:effectLst/>
              </a:rPr>
              <a:t>(</a:t>
            </a:r>
            <a:r>
              <a:rPr lang="en-CA" dirty="0">
                <a:solidFill>
                  <a:srgbClr val="7AF8CA"/>
                </a:solidFill>
                <a:effectLst/>
              </a:rPr>
              <a:t>"\</a:t>
            </a:r>
            <a:r>
              <a:rPr lang="en-CA" dirty="0" err="1">
                <a:solidFill>
                  <a:srgbClr val="7AF8CA"/>
                </a:solidFill>
                <a:effectLst/>
              </a:rPr>
              <a:t>nUsername</a:t>
            </a:r>
            <a:r>
              <a:rPr lang="en-CA" dirty="0">
                <a:solidFill>
                  <a:srgbClr val="7AF8CA"/>
                </a:solidFill>
                <a:effectLst/>
              </a:rPr>
              <a:t>: %s, News: %s\n"</a:t>
            </a:r>
            <a:r>
              <a:rPr lang="en-CA" dirty="0">
                <a:solidFill>
                  <a:srgbClr val="B4C2F0"/>
                </a:solidFill>
                <a:effectLst/>
              </a:rPr>
              <a:t>, </a:t>
            </a:r>
            <a:r>
              <a:rPr lang="en-CA" dirty="0">
                <a:solidFill>
                  <a:srgbClr val="34D3FB"/>
                </a:solidFill>
                <a:effectLst/>
              </a:rPr>
              <a:t>username</a:t>
            </a:r>
            <a:r>
              <a:rPr lang="en-CA" dirty="0">
                <a:solidFill>
                  <a:srgbClr val="B4C2F0"/>
                </a:solidFill>
                <a:effectLst/>
              </a:rPr>
              <a:t>, </a:t>
            </a:r>
            <a:r>
              <a:rPr lang="en-CA" dirty="0">
                <a:solidFill>
                  <a:srgbClr val="F3C1FF"/>
                </a:solidFill>
                <a:effectLst/>
              </a:rPr>
              <a:t>news</a:t>
            </a:r>
            <a:r>
              <a:rPr lang="en-CA" dirty="0">
                <a:solidFill>
                  <a:srgbClr val="B4C2F0"/>
                </a:solidFill>
                <a:effectLst/>
              </a:rPr>
              <a:t>);</a:t>
            </a:r>
            <a:br>
              <a:rPr lang="en-CA" dirty="0">
                <a:solidFill>
                  <a:srgbClr val="B4C2F0"/>
                </a:solidFill>
                <a:effectLst/>
              </a:rPr>
            </a:br>
            <a:r>
              <a:rPr lang="en-CA" dirty="0">
                <a:solidFill>
                  <a:srgbClr val="B4C2F0"/>
                </a:solidFill>
                <a:effectLst/>
              </a:rPr>
              <a:t>        </a:t>
            </a:r>
            <a:r>
              <a:rPr lang="en-CA" dirty="0" err="1">
                <a:solidFill>
                  <a:srgbClr val="70B0FF"/>
                </a:solidFill>
                <a:effectLst/>
              </a:rPr>
              <a:t>notifyFollowers</a:t>
            </a:r>
            <a:r>
              <a:rPr lang="en-CA" dirty="0">
                <a:solidFill>
                  <a:srgbClr val="B4C2F0"/>
                </a:solidFill>
                <a:effectLst/>
              </a:rPr>
              <a:t>(</a:t>
            </a:r>
            <a:r>
              <a:rPr lang="en-CA" dirty="0">
                <a:solidFill>
                  <a:srgbClr val="F3C1FF"/>
                </a:solidFill>
                <a:effectLst/>
              </a:rPr>
              <a:t>news</a:t>
            </a:r>
            <a:r>
              <a:rPr lang="en-CA" dirty="0">
                <a:solidFill>
                  <a:srgbClr val="B4C2F0"/>
                </a:solidFill>
                <a:effectLst/>
              </a:rPr>
              <a:t>);</a:t>
            </a:r>
            <a:br>
              <a:rPr lang="en-CA" dirty="0">
                <a:solidFill>
                  <a:srgbClr val="B4C2F0"/>
                </a:solidFill>
                <a:effectLst/>
              </a:rPr>
            </a:br>
            <a:r>
              <a:rPr lang="en-CA" dirty="0">
                <a:solidFill>
                  <a:srgbClr val="B4C2F0"/>
                </a:solidFill>
                <a:effectLst/>
              </a:rPr>
              <a:t>    </a:t>
            </a:r>
            <a:r>
              <a:rPr lang="en-CA" dirty="0">
                <a:solidFill>
                  <a:srgbClr val="7FDAFF"/>
                </a:solidFill>
                <a:effectLst/>
              </a:rPr>
              <a:t>}</a:t>
            </a:r>
            <a:br>
              <a:rPr lang="en-CA" dirty="0">
                <a:solidFill>
                  <a:srgbClr val="7FDAFF"/>
                </a:solidFill>
                <a:effectLst/>
              </a:rPr>
            </a:br>
            <a:br>
              <a:rPr lang="en-CA" dirty="0">
                <a:solidFill>
                  <a:srgbClr val="7FDAFF"/>
                </a:solidFill>
                <a:effectLst/>
              </a:rPr>
            </a:br>
            <a:r>
              <a:rPr lang="en-CA" dirty="0">
                <a:solidFill>
                  <a:srgbClr val="7FDAFF"/>
                </a:solidFill>
                <a:effectLst/>
              </a:rPr>
              <a:t>    </a:t>
            </a:r>
            <a:r>
              <a:rPr lang="en-CA" dirty="0">
                <a:solidFill>
                  <a:srgbClr val="70B0FF"/>
                </a:solidFill>
                <a:effectLst/>
              </a:rPr>
              <a:t>@Override</a:t>
            </a:r>
            <a:br>
              <a:rPr lang="en-CA" dirty="0">
                <a:solidFill>
                  <a:srgbClr val="70B0FF"/>
                </a:solidFill>
                <a:effectLst/>
              </a:rPr>
            </a:br>
            <a:r>
              <a:rPr lang="en-CA" dirty="0">
                <a:solidFill>
                  <a:srgbClr val="70B0FF"/>
                </a:solidFill>
                <a:effectLst/>
              </a:rPr>
              <a:t>    </a:t>
            </a:r>
            <a:r>
              <a:rPr lang="en-CA" i="1" dirty="0">
                <a:solidFill>
                  <a:srgbClr val="BAACFF"/>
                </a:solidFill>
                <a:effectLst/>
              </a:rPr>
              <a:t>public void </a:t>
            </a:r>
            <a:r>
              <a:rPr lang="en-CA" dirty="0" err="1">
                <a:solidFill>
                  <a:srgbClr val="70B0FF"/>
                </a:solidFill>
                <a:effectLst/>
              </a:rPr>
              <a:t>addFollower</a:t>
            </a:r>
            <a:r>
              <a:rPr lang="en-CA" dirty="0">
                <a:solidFill>
                  <a:srgbClr val="B4C2F0"/>
                </a:solidFill>
                <a:effectLst/>
              </a:rPr>
              <a:t>(</a:t>
            </a:r>
            <a:r>
              <a:rPr lang="en-CA" i="1" dirty="0">
                <a:solidFill>
                  <a:srgbClr val="BAACFF"/>
                </a:solidFill>
                <a:effectLst/>
              </a:rPr>
              <a:t>final </a:t>
            </a:r>
            <a:r>
              <a:rPr lang="en-CA" i="1" dirty="0">
                <a:solidFill>
                  <a:srgbClr val="7AF8CA"/>
                </a:solidFill>
                <a:effectLst/>
              </a:rPr>
              <a:t>Observer </a:t>
            </a:r>
            <a:r>
              <a:rPr lang="en-CA" dirty="0">
                <a:solidFill>
                  <a:srgbClr val="F3C1FF"/>
                </a:solidFill>
                <a:effectLst/>
              </a:rPr>
              <a:t>observer</a:t>
            </a:r>
            <a:r>
              <a:rPr lang="en-CA" dirty="0">
                <a:solidFill>
                  <a:srgbClr val="B4C2F0"/>
                </a:solidFill>
                <a:effectLst/>
              </a:rPr>
              <a:t>) </a:t>
            </a:r>
            <a:r>
              <a:rPr lang="en-CA" dirty="0">
                <a:solidFill>
                  <a:srgbClr val="7FDAFF"/>
                </a:solidFill>
                <a:effectLst/>
              </a:rPr>
              <a:t>{</a:t>
            </a:r>
            <a:br>
              <a:rPr lang="en-CA" dirty="0">
                <a:solidFill>
                  <a:srgbClr val="7FDAFF"/>
                </a:solidFill>
                <a:effectLst/>
              </a:rPr>
            </a:br>
            <a:r>
              <a:rPr lang="en-CA" dirty="0">
                <a:solidFill>
                  <a:srgbClr val="7FDAFF"/>
                </a:solidFill>
                <a:effectLst/>
              </a:rPr>
              <a:t>        </a:t>
            </a:r>
            <a:r>
              <a:rPr lang="en-CA" dirty="0" err="1">
                <a:solidFill>
                  <a:srgbClr val="34D3FB"/>
                </a:solidFill>
                <a:effectLst/>
              </a:rPr>
              <a:t>observers</a:t>
            </a:r>
            <a:r>
              <a:rPr lang="en-CA" dirty="0" err="1">
                <a:solidFill>
                  <a:srgbClr val="B4C2F0"/>
                </a:solidFill>
                <a:effectLst/>
              </a:rPr>
              <a:t>.</a:t>
            </a:r>
            <a:r>
              <a:rPr lang="en-CA" dirty="0" err="1">
                <a:solidFill>
                  <a:srgbClr val="70B0FF"/>
                </a:solidFill>
                <a:effectLst/>
              </a:rPr>
              <a:t>add</a:t>
            </a:r>
            <a:r>
              <a:rPr lang="en-CA" dirty="0">
                <a:solidFill>
                  <a:srgbClr val="B4C2F0"/>
                </a:solidFill>
                <a:effectLst/>
              </a:rPr>
              <a:t>(</a:t>
            </a:r>
            <a:r>
              <a:rPr lang="en-CA" dirty="0">
                <a:solidFill>
                  <a:srgbClr val="F3C1FF"/>
                </a:solidFill>
                <a:effectLst/>
              </a:rPr>
              <a:t>observer</a:t>
            </a:r>
            <a:r>
              <a:rPr lang="en-CA" dirty="0">
                <a:solidFill>
                  <a:srgbClr val="B4C2F0"/>
                </a:solidFill>
                <a:effectLst/>
              </a:rPr>
              <a:t>);</a:t>
            </a:r>
            <a:br>
              <a:rPr lang="en-CA" dirty="0">
                <a:solidFill>
                  <a:srgbClr val="B4C2F0"/>
                </a:solidFill>
                <a:effectLst/>
              </a:rPr>
            </a:br>
            <a:r>
              <a:rPr lang="en-CA" dirty="0">
                <a:solidFill>
                  <a:srgbClr val="B4C2F0"/>
                </a:solidFill>
                <a:effectLst/>
              </a:rPr>
              <a:t>    </a:t>
            </a:r>
            <a:r>
              <a:rPr lang="en-CA" dirty="0">
                <a:solidFill>
                  <a:srgbClr val="7FDAFF"/>
                </a:solidFill>
                <a:effectLst/>
              </a:rPr>
              <a:t>}</a:t>
            </a:r>
            <a:br>
              <a:rPr lang="en-CA" dirty="0">
                <a:solidFill>
                  <a:srgbClr val="7FDAFF"/>
                </a:solidFill>
                <a:effectLst/>
              </a:rPr>
            </a:br>
            <a:br>
              <a:rPr lang="en-CA" dirty="0">
                <a:solidFill>
                  <a:srgbClr val="7FDAFF"/>
                </a:solidFill>
                <a:effectLst/>
              </a:rPr>
            </a:br>
            <a:r>
              <a:rPr lang="en-CA" dirty="0">
                <a:solidFill>
                  <a:srgbClr val="7FDAFF"/>
                </a:solidFill>
                <a:effectLst/>
              </a:rPr>
              <a:t>    </a:t>
            </a:r>
            <a:r>
              <a:rPr lang="en-CA" dirty="0">
                <a:solidFill>
                  <a:srgbClr val="70B0FF"/>
                </a:solidFill>
                <a:effectLst/>
              </a:rPr>
              <a:t>@Override</a:t>
            </a:r>
            <a:br>
              <a:rPr lang="en-CA" dirty="0">
                <a:solidFill>
                  <a:srgbClr val="70B0FF"/>
                </a:solidFill>
                <a:effectLst/>
              </a:rPr>
            </a:br>
            <a:r>
              <a:rPr lang="en-CA" dirty="0">
                <a:solidFill>
                  <a:srgbClr val="70B0FF"/>
                </a:solidFill>
                <a:effectLst/>
              </a:rPr>
              <a:t>    </a:t>
            </a:r>
            <a:r>
              <a:rPr lang="en-CA" i="1" dirty="0">
                <a:solidFill>
                  <a:srgbClr val="BAACFF"/>
                </a:solidFill>
                <a:effectLst/>
              </a:rPr>
              <a:t>public void </a:t>
            </a:r>
            <a:r>
              <a:rPr lang="en-CA" dirty="0" err="1">
                <a:solidFill>
                  <a:srgbClr val="70B0FF"/>
                </a:solidFill>
                <a:effectLst/>
              </a:rPr>
              <a:t>removeFollower</a:t>
            </a:r>
            <a:r>
              <a:rPr lang="en-CA" dirty="0">
                <a:solidFill>
                  <a:srgbClr val="B4C2F0"/>
                </a:solidFill>
                <a:effectLst/>
              </a:rPr>
              <a:t>(</a:t>
            </a:r>
            <a:r>
              <a:rPr lang="en-CA" i="1" dirty="0">
                <a:solidFill>
                  <a:srgbClr val="BAACFF"/>
                </a:solidFill>
                <a:effectLst/>
              </a:rPr>
              <a:t>final </a:t>
            </a:r>
            <a:r>
              <a:rPr lang="en-CA" i="1" dirty="0">
                <a:solidFill>
                  <a:srgbClr val="7AF8CA"/>
                </a:solidFill>
                <a:effectLst/>
              </a:rPr>
              <a:t>Observer </a:t>
            </a:r>
            <a:r>
              <a:rPr lang="en-CA" dirty="0">
                <a:solidFill>
                  <a:srgbClr val="F3C1FF"/>
                </a:solidFill>
                <a:effectLst/>
              </a:rPr>
              <a:t>observer</a:t>
            </a:r>
            <a:r>
              <a:rPr lang="en-CA" dirty="0">
                <a:solidFill>
                  <a:srgbClr val="B4C2F0"/>
                </a:solidFill>
                <a:effectLst/>
              </a:rPr>
              <a:t>) </a:t>
            </a:r>
            <a:r>
              <a:rPr lang="en-CA" dirty="0">
                <a:solidFill>
                  <a:srgbClr val="7FDAFF"/>
                </a:solidFill>
                <a:effectLst/>
              </a:rPr>
              <a:t>{</a:t>
            </a:r>
            <a:br>
              <a:rPr lang="en-CA" dirty="0">
                <a:solidFill>
                  <a:srgbClr val="7FDAFF"/>
                </a:solidFill>
                <a:effectLst/>
              </a:rPr>
            </a:br>
            <a:r>
              <a:rPr lang="en-CA" dirty="0">
                <a:solidFill>
                  <a:srgbClr val="7FDAFF"/>
                </a:solidFill>
                <a:effectLst/>
              </a:rPr>
              <a:t>        </a:t>
            </a:r>
            <a:r>
              <a:rPr lang="en-CA" dirty="0" err="1">
                <a:solidFill>
                  <a:srgbClr val="34D3FB"/>
                </a:solidFill>
                <a:effectLst/>
              </a:rPr>
              <a:t>observers</a:t>
            </a:r>
            <a:r>
              <a:rPr lang="en-CA" dirty="0" err="1">
                <a:solidFill>
                  <a:srgbClr val="B4C2F0"/>
                </a:solidFill>
                <a:effectLst/>
              </a:rPr>
              <a:t>.</a:t>
            </a:r>
            <a:r>
              <a:rPr lang="en-CA" dirty="0" err="1">
                <a:solidFill>
                  <a:srgbClr val="70B0FF"/>
                </a:solidFill>
                <a:effectLst/>
              </a:rPr>
              <a:t>remove</a:t>
            </a:r>
            <a:r>
              <a:rPr lang="en-CA" dirty="0">
                <a:solidFill>
                  <a:srgbClr val="B4C2F0"/>
                </a:solidFill>
                <a:effectLst/>
              </a:rPr>
              <a:t>(</a:t>
            </a:r>
            <a:r>
              <a:rPr lang="en-CA" dirty="0">
                <a:solidFill>
                  <a:srgbClr val="F3C1FF"/>
                </a:solidFill>
                <a:effectLst/>
              </a:rPr>
              <a:t>observer</a:t>
            </a:r>
            <a:r>
              <a:rPr lang="en-CA" dirty="0">
                <a:solidFill>
                  <a:srgbClr val="B4C2F0"/>
                </a:solidFill>
                <a:effectLst/>
              </a:rPr>
              <a:t>);</a:t>
            </a:r>
            <a:br>
              <a:rPr lang="en-CA" dirty="0">
                <a:solidFill>
                  <a:srgbClr val="B4C2F0"/>
                </a:solidFill>
                <a:effectLst/>
              </a:rPr>
            </a:br>
            <a:r>
              <a:rPr lang="en-CA" dirty="0">
                <a:solidFill>
                  <a:srgbClr val="B4C2F0"/>
                </a:solidFill>
                <a:effectLst/>
              </a:rPr>
              <a:t>    </a:t>
            </a:r>
            <a:r>
              <a:rPr lang="en-CA" dirty="0">
                <a:solidFill>
                  <a:srgbClr val="7FDAFF"/>
                </a:solidFill>
                <a:effectLst/>
              </a:rPr>
              <a:t>}</a:t>
            </a:r>
            <a:br>
              <a:rPr lang="en-CA" dirty="0">
                <a:solidFill>
                  <a:srgbClr val="7FDAFF"/>
                </a:solidFill>
                <a:effectLst/>
              </a:rPr>
            </a:br>
            <a:br>
              <a:rPr lang="en-CA" dirty="0">
                <a:solidFill>
                  <a:srgbClr val="7FDAFF"/>
                </a:solidFill>
                <a:effectLst/>
              </a:rPr>
            </a:br>
            <a:r>
              <a:rPr lang="en-CA" dirty="0">
                <a:solidFill>
                  <a:srgbClr val="7FDAFF"/>
                </a:solidFill>
                <a:effectLst/>
              </a:rPr>
              <a:t>    </a:t>
            </a:r>
            <a:r>
              <a:rPr lang="en-CA" dirty="0">
                <a:solidFill>
                  <a:srgbClr val="70B0FF"/>
                </a:solidFill>
                <a:effectLst/>
              </a:rPr>
              <a:t>@Override</a:t>
            </a:r>
            <a:br>
              <a:rPr lang="en-CA" dirty="0">
                <a:solidFill>
                  <a:srgbClr val="70B0FF"/>
                </a:solidFill>
                <a:effectLst/>
              </a:rPr>
            </a:br>
            <a:r>
              <a:rPr lang="en-CA" dirty="0">
                <a:solidFill>
                  <a:srgbClr val="70B0FF"/>
                </a:solidFill>
                <a:effectLst/>
              </a:rPr>
              <a:t>    </a:t>
            </a:r>
            <a:r>
              <a:rPr lang="en-CA" i="1" dirty="0">
                <a:solidFill>
                  <a:srgbClr val="BAACFF"/>
                </a:solidFill>
                <a:effectLst/>
              </a:rPr>
              <a:t>public void </a:t>
            </a:r>
            <a:r>
              <a:rPr lang="en-CA" dirty="0" err="1">
                <a:solidFill>
                  <a:srgbClr val="70B0FF"/>
                </a:solidFill>
                <a:effectLst/>
              </a:rPr>
              <a:t>notifyFollowers</a:t>
            </a:r>
            <a:r>
              <a:rPr lang="en-CA" dirty="0">
                <a:solidFill>
                  <a:srgbClr val="B4C2F0"/>
                </a:solidFill>
                <a:effectLst/>
              </a:rPr>
              <a:t>(</a:t>
            </a:r>
            <a:r>
              <a:rPr lang="en-CA" i="1" dirty="0">
                <a:solidFill>
                  <a:srgbClr val="BAACFF"/>
                </a:solidFill>
                <a:effectLst/>
              </a:rPr>
              <a:t>final </a:t>
            </a:r>
            <a:r>
              <a:rPr lang="en-CA" dirty="0">
                <a:solidFill>
                  <a:srgbClr val="FFDB8E"/>
                </a:solidFill>
                <a:effectLst/>
              </a:rPr>
              <a:t>String </a:t>
            </a:r>
            <a:r>
              <a:rPr lang="en-CA" dirty="0">
                <a:solidFill>
                  <a:srgbClr val="F3C1FF"/>
                </a:solidFill>
                <a:effectLst/>
              </a:rPr>
              <a:t>n</a:t>
            </a:r>
            <a:r>
              <a:rPr lang="en-CA" dirty="0">
                <a:solidFill>
                  <a:srgbClr val="B4C2F0"/>
                </a:solidFill>
                <a:effectLst/>
              </a:rPr>
              <a:t>) </a:t>
            </a:r>
            <a:r>
              <a:rPr lang="en-CA" dirty="0">
                <a:solidFill>
                  <a:srgbClr val="7FDAFF"/>
                </a:solidFill>
                <a:effectLst/>
              </a:rPr>
              <a:t>{</a:t>
            </a:r>
            <a:br>
              <a:rPr lang="en-CA" dirty="0">
                <a:solidFill>
                  <a:srgbClr val="7FDAFF"/>
                </a:solidFill>
                <a:effectLst/>
              </a:rPr>
            </a:br>
            <a:r>
              <a:rPr lang="en-CA" dirty="0">
                <a:solidFill>
                  <a:srgbClr val="7FDAFF"/>
                </a:solidFill>
                <a:effectLst/>
              </a:rPr>
              <a:t>        </a:t>
            </a:r>
            <a:r>
              <a:rPr lang="en-CA" dirty="0" err="1">
                <a:solidFill>
                  <a:srgbClr val="34D3FB"/>
                </a:solidFill>
                <a:effectLst/>
              </a:rPr>
              <a:t>observers</a:t>
            </a:r>
            <a:r>
              <a:rPr lang="en-CA" dirty="0" err="1">
                <a:solidFill>
                  <a:srgbClr val="B4C2F0"/>
                </a:solidFill>
                <a:effectLst/>
              </a:rPr>
              <a:t>.</a:t>
            </a:r>
            <a:r>
              <a:rPr lang="en-CA" dirty="0" err="1">
                <a:solidFill>
                  <a:srgbClr val="70B0FF"/>
                </a:solidFill>
                <a:effectLst/>
              </a:rPr>
              <a:t>forEach</a:t>
            </a:r>
            <a:r>
              <a:rPr lang="en-CA" dirty="0">
                <a:solidFill>
                  <a:srgbClr val="B4C2F0"/>
                </a:solidFill>
                <a:effectLst/>
              </a:rPr>
              <a:t>(</a:t>
            </a:r>
            <a:r>
              <a:rPr lang="en-CA" dirty="0">
                <a:solidFill>
                  <a:srgbClr val="F3C1FF"/>
                </a:solidFill>
                <a:effectLst/>
              </a:rPr>
              <a:t>observer </a:t>
            </a:r>
            <a:r>
              <a:rPr lang="en-CA" dirty="0"/>
              <a:t>-&gt; </a:t>
            </a:r>
            <a:r>
              <a:rPr lang="en-CA" dirty="0" err="1">
                <a:solidFill>
                  <a:srgbClr val="F3C1FF"/>
                </a:solidFill>
                <a:effectLst/>
              </a:rPr>
              <a:t>observer</a:t>
            </a:r>
            <a:r>
              <a:rPr lang="en-CA" dirty="0" err="1">
                <a:solidFill>
                  <a:srgbClr val="B4C2F0"/>
                </a:solidFill>
                <a:effectLst/>
              </a:rPr>
              <a:t>.</a:t>
            </a:r>
            <a:r>
              <a:rPr lang="en-CA" dirty="0" err="1">
                <a:solidFill>
                  <a:srgbClr val="70B0FF"/>
                </a:solidFill>
                <a:effectLst/>
              </a:rPr>
              <a:t>notification</a:t>
            </a:r>
            <a:r>
              <a:rPr lang="en-CA" dirty="0">
                <a:solidFill>
                  <a:srgbClr val="B4C2F0"/>
                </a:solidFill>
                <a:effectLst/>
              </a:rPr>
              <a:t>(</a:t>
            </a:r>
            <a:r>
              <a:rPr lang="en-CA" dirty="0">
                <a:solidFill>
                  <a:srgbClr val="34D3FB"/>
                </a:solidFill>
                <a:effectLst/>
              </a:rPr>
              <a:t>news</a:t>
            </a:r>
            <a:r>
              <a:rPr lang="en-CA" dirty="0">
                <a:solidFill>
                  <a:srgbClr val="B4C2F0"/>
                </a:solidFill>
                <a:effectLst/>
              </a:rPr>
              <a:t>, </a:t>
            </a:r>
            <a:r>
              <a:rPr lang="en-CA" dirty="0">
                <a:solidFill>
                  <a:srgbClr val="FFDB8E"/>
                </a:solidFill>
                <a:effectLst/>
              </a:rPr>
              <a:t>n</a:t>
            </a:r>
            <a:r>
              <a:rPr lang="en-CA" dirty="0">
                <a:solidFill>
                  <a:srgbClr val="B4C2F0"/>
                </a:solidFill>
                <a:effectLst/>
              </a:rPr>
              <a:t>));</a:t>
            </a:r>
            <a:br>
              <a:rPr lang="en-CA" dirty="0">
                <a:solidFill>
                  <a:srgbClr val="B4C2F0"/>
                </a:solidFill>
                <a:effectLst/>
              </a:rPr>
            </a:br>
            <a:r>
              <a:rPr lang="en-CA" dirty="0">
                <a:solidFill>
                  <a:srgbClr val="B4C2F0"/>
                </a:solidFill>
                <a:effectLst/>
              </a:rPr>
              <a:t>    </a:t>
            </a:r>
            <a:r>
              <a:rPr lang="en-CA" dirty="0">
                <a:solidFill>
                  <a:srgbClr val="7FDAFF"/>
                </a:solidFill>
                <a:effectLst/>
              </a:rPr>
              <a:t>}</a:t>
            </a:r>
            <a:br>
              <a:rPr lang="en-CA" dirty="0">
                <a:solidFill>
                  <a:srgbClr val="7FDAFF"/>
                </a:solidFill>
                <a:effectLst/>
              </a:rPr>
            </a:br>
            <a:r>
              <a:rPr lang="en-CA" dirty="0">
                <a:solidFill>
                  <a:srgbClr val="7FDAFF"/>
                </a:solidFill>
                <a:effectLst/>
              </a:rPr>
              <a:t>}</a:t>
            </a:r>
            <a:br>
              <a:rPr lang="en-CA" dirty="0">
                <a:solidFill>
                  <a:srgbClr val="7FDAFF"/>
                </a:solidFill>
                <a:effectLst/>
              </a:rPr>
            </a:br>
            <a:br>
              <a:rPr lang="en-CA" dirty="0">
                <a:solidFill>
                  <a:srgbClr val="7FDAFF"/>
                </a:solidFill>
                <a:effectLst/>
              </a:rPr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3E3A1-FC7F-4535-B07C-862F73ED854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391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F86F7-991A-E515-A8CB-7AC282E8C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49B76-CE12-61EA-B7FC-B050DD20C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ED55A-3BF2-250F-E7CC-723DC3C6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13A0-DE6F-43BF-BB4D-CFBF6974CF6C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B20AD-158F-418B-1D17-00EFF6AA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04B45-0533-FB2A-6AB1-3B7C5D86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1FF3-A895-4634-81E2-8F4030D1ED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126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FFC3-807D-150D-5EBE-551861A2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0C392-E3EC-8120-C88B-B3203D22B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81D6E-8E44-395F-C6BA-299EB674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13A0-DE6F-43BF-BB4D-CFBF6974CF6C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ACF23-F1A1-63DB-BE77-1798CF68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B0315-CC4F-DA1F-0F7C-D1F761F9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1FF3-A895-4634-81E2-8F4030D1ED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03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EB931-E8D0-F055-645E-B2B6921DD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CB6F6-BDE1-7C4A-7895-F81D04D35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8A30-D6D0-A128-3897-6D2EED76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13A0-DE6F-43BF-BB4D-CFBF6974CF6C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17DE-E23D-19BD-F200-B7EA9D56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E086C-83AC-1C53-22FE-030BF13D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1FF3-A895-4634-81E2-8F4030D1ED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2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2B05-10D3-85D8-5FF0-47E03A43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94F06-F100-B19D-1658-7ECFC6CB2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6B3D4-4ECA-59F6-EC6C-495C8458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13A0-DE6F-43BF-BB4D-CFBF6974CF6C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23CF-EE42-80DD-DD6F-B2A48EDB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4A13A-ACE1-3B9A-9B7D-353E2AF9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1FF3-A895-4634-81E2-8F4030D1ED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480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C74E5-75FB-5490-4F17-71F5601B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22E99-8085-D81E-C3B7-3CD5285C0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C3C4D-9239-20B5-C404-843E4289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13A0-DE6F-43BF-BB4D-CFBF6974CF6C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18FC-94D8-BF1D-386B-2A880D5E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3DB3E-8B97-A252-242E-4FC7AB33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1FF3-A895-4634-81E2-8F4030D1ED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24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1D5C-DD77-5C8B-A672-B4DD8711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464C2-D324-DF32-FDFF-E6DD5175A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CE86E-3D6A-3645-CA46-CE00AF4C8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B9505-A029-578E-5402-894C28F32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13A0-DE6F-43BF-BB4D-CFBF6974CF6C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218C6-2947-C357-37EB-CEDB5BE2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6CC7D-A9B7-7EB1-AA1A-421BA845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1FF3-A895-4634-81E2-8F4030D1ED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95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8436-FFA2-4526-997F-5D72F8DA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CF2D4-713A-3BD3-9EC3-0CAA82AAE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F102B-D5C2-E136-C4EE-64A7846A5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2DD36-5C96-463D-D02C-F33C31D37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F4AF0-8C4F-A983-97E1-BF9D27143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A5547-5383-B991-8710-915D25D5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13A0-DE6F-43BF-BB4D-CFBF6974CF6C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EC43F-4E8F-7FA5-550B-559925F3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8D1DE-BAD9-7EC0-87ED-D55DD3A2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1FF3-A895-4634-81E2-8F4030D1ED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16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679A-23DB-B5A6-5A56-3CA860D6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BDCC2-EB01-F5FC-625F-4EA756B7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13A0-DE6F-43BF-BB4D-CFBF6974CF6C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372AE-A73A-FAD5-A67A-D1BDF2D2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3739E-A0E4-FAF0-0EBB-09EE3748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1FF3-A895-4634-81E2-8F4030D1ED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048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F2521-65E3-4A33-4A00-E36FDBE3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13A0-DE6F-43BF-BB4D-CFBF6974CF6C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DE261-2891-2F7A-ED61-D7D3AAE8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E1E0C-A510-4EEC-CBFF-532C8947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1FF3-A895-4634-81E2-8F4030D1ED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849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7794-48E5-5B3C-934D-C32B9692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19CB5-B5E7-9915-01C3-7C6788843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833F1-F3CE-F748-50A1-EA550DEB5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E5C5E-83C7-0CC0-F530-176F9ABB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13A0-DE6F-43BF-BB4D-CFBF6974CF6C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068F7-D3AD-1ABF-3875-90E83A78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4539D-AF87-D4F9-012C-454B654B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1FF3-A895-4634-81E2-8F4030D1ED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72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9F51-F210-C44C-E0FE-44A964B3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E388C-60E3-A843-ED5A-EBCA4180E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E3C3F-51AB-2AE2-A17F-1A63CC8CB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79290-74CB-8819-43FA-F7B5A685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13A0-DE6F-43BF-BB4D-CFBF6974CF6C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57547-B3CB-7411-BE43-A8DAA8F6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662C9-627F-B836-5BEC-AA08BD71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1FF3-A895-4634-81E2-8F4030D1ED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9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17196-F554-9BF0-EE91-C7C6C456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9AC2D-1327-7F91-50F8-B337DE925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C7DB5-B227-6A74-D033-AF8125300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D13A0-DE6F-43BF-BB4D-CFBF6974CF6C}" type="datetimeFigureOut">
              <a:rPr lang="en-CA" smtClean="0"/>
              <a:t>2022-11-29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3B811-1ED1-0F15-F768-F4564A8B7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90AC7-3FB9-461A-17D9-5CFE5F705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71FF3-A895-4634-81E2-8F4030D1ED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643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456C-710D-CD0A-1575-1D00364C8D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/>
              <a:t>Design Patterns </a:t>
            </a:r>
            <a:r>
              <a:rPr lang="en-CA" dirty="0"/>
              <a:t>- Observer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60C43-2956-BB61-EE24-1C34DE076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</a:t>
            </a:r>
            <a:r>
              <a:rPr lang="en-CA" dirty="0">
                <a:latin typeface="Whitney"/>
              </a:rPr>
              <a:t>M</a:t>
            </a:r>
            <a:r>
              <a:rPr lang="en-CA" b="0" i="0" dirty="0">
                <a:effectLst/>
                <a:latin typeface="Whitney"/>
              </a:rPr>
              <a:t>onika, Brenton, </a:t>
            </a:r>
            <a:r>
              <a:rPr lang="en-CA" b="0" i="0" dirty="0" err="1">
                <a:effectLst/>
                <a:latin typeface="Whitney"/>
              </a:rPr>
              <a:t>Linkun</a:t>
            </a:r>
            <a:r>
              <a:rPr lang="en-CA" b="0" i="0" dirty="0">
                <a:effectLst/>
                <a:latin typeface="Whitney"/>
              </a:rPr>
              <a:t>, Parham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769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32B4-785C-A401-DCD5-88BC65DC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Design Pattern #4 out of 5: Observer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5C0AC-CFCF-E885-EF04-3A923AB72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600" dirty="0"/>
              <a:t>It is a one to many dependence between objects</a:t>
            </a:r>
          </a:p>
          <a:p>
            <a:pPr lvl="1"/>
            <a:r>
              <a:rPr lang="en-CA" sz="1600" dirty="0"/>
              <a:t>If one object changes state all of its dependents are notified and updated automatically</a:t>
            </a:r>
          </a:p>
          <a:p>
            <a:r>
              <a:rPr lang="en-CA" sz="1600" dirty="0"/>
              <a:t>For example for the users who are followers on Instagram they automatically get updates on the Instagram account they follow. All followers are observers.</a:t>
            </a:r>
          </a:p>
          <a:p>
            <a:r>
              <a:rPr lang="en-CA" sz="1600" dirty="0"/>
              <a:t>Every time a new post has been added to the Instagram account the Instagram account sends out a notification to the followers.</a:t>
            </a:r>
          </a:p>
          <a:p>
            <a:r>
              <a:rPr lang="en-CA" sz="1600" dirty="0"/>
              <a:t>The individuals who follow the Instagram account can also unfollow them to prevent updates. </a:t>
            </a:r>
          </a:p>
          <a:p>
            <a:r>
              <a:rPr lang="en-CA" sz="1600" dirty="0" err="1"/>
              <a:t>SocialMedia</a:t>
            </a:r>
            <a:r>
              <a:rPr lang="en-CA" sz="1600" dirty="0"/>
              <a:t> will acts as a the </a:t>
            </a:r>
            <a:r>
              <a:rPr lang="en-CA" sz="1600" dirty="0" err="1"/>
              <a:t>NewPost</a:t>
            </a:r>
            <a:r>
              <a:rPr lang="en-CA" sz="1600" dirty="0"/>
              <a:t>. Follower will act as a the Observer.</a:t>
            </a:r>
          </a:p>
          <a:p>
            <a:r>
              <a:rPr lang="en-CA" sz="1600" b="1" dirty="0"/>
              <a:t>Problem:</a:t>
            </a:r>
            <a:r>
              <a:rPr lang="en-CA" sz="1600" dirty="0"/>
              <a:t> Whenever a constructor is called an object reference is returned and a new object gets created in memory</a:t>
            </a:r>
          </a:p>
          <a:p>
            <a:r>
              <a:rPr lang="en-CA" sz="1600" b="1" dirty="0"/>
              <a:t>Solution:</a:t>
            </a:r>
            <a:r>
              <a:rPr lang="en-CA" sz="1600" dirty="0"/>
              <a:t> make the constructor private(therefore </a:t>
            </a:r>
            <a:r>
              <a:rPr lang="en-CA" sz="1600" dirty="0" err="1"/>
              <a:t>uncallable</a:t>
            </a:r>
            <a:r>
              <a:rPr lang="en-CA" sz="1600" dirty="0"/>
              <a:t> outside the class)</a:t>
            </a:r>
          </a:p>
          <a:p>
            <a:r>
              <a:rPr lang="en-CA" sz="1600" b="1" dirty="0"/>
              <a:t>New Problem: </a:t>
            </a:r>
            <a:r>
              <a:rPr lang="en-CA" sz="1600" dirty="0"/>
              <a:t>now ZERO objects can be constructed outside of that class</a:t>
            </a:r>
          </a:p>
          <a:p>
            <a:r>
              <a:rPr lang="en-CA" sz="1600" b="1" dirty="0"/>
              <a:t>Second Solution</a:t>
            </a:r>
            <a:r>
              <a:rPr lang="en-CA" sz="1600" dirty="0"/>
              <a:t>: make a static method which acts like a “substitute constructor” but which creates a new object (by calling the private constructor) if and only if there is no existing object; otherwise it simply returns a reference to the already-existing object.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26513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8ADF-79A8-45F5-5F02-4A16932C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Observer Pattern: 4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B4DC-F51E-3FB0-D708-3585B200D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600" dirty="0"/>
              <a:t>1. </a:t>
            </a:r>
            <a:r>
              <a:rPr lang="en-CA" sz="1600" dirty="0">
                <a:solidFill>
                  <a:schemeClr val="accent5"/>
                </a:solidFill>
              </a:rPr>
              <a:t>Subject   </a:t>
            </a:r>
            <a:r>
              <a:rPr lang="en-CA" sz="1600" dirty="0"/>
              <a:t>               </a:t>
            </a:r>
          </a:p>
          <a:p>
            <a:pPr lvl="1"/>
            <a:r>
              <a:rPr lang="en-CA" sz="1600" dirty="0"/>
              <a:t>An interface or Abstract Class</a:t>
            </a:r>
          </a:p>
          <a:p>
            <a:pPr lvl="1"/>
            <a:r>
              <a:rPr lang="en-CA" sz="1600" dirty="0"/>
              <a:t>Defines the method(s) to add or remove </a:t>
            </a:r>
            <a:r>
              <a:rPr lang="en-CA" sz="1600" dirty="0">
                <a:solidFill>
                  <a:srgbClr val="7030A0"/>
                </a:solidFill>
              </a:rPr>
              <a:t>Observer</a:t>
            </a:r>
            <a:r>
              <a:rPr lang="en-CA" sz="1600" dirty="0"/>
              <a:t> objects</a:t>
            </a:r>
          </a:p>
          <a:p>
            <a:pPr marL="0" indent="0">
              <a:buNone/>
            </a:pPr>
            <a:r>
              <a:rPr lang="en-CA" sz="1600" dirty="0"/>
              <a:t>2.Concrete Subject     </a:t>
            </a:r>
          </a:p>
          <a:p>
            <a:pPr lvl="1"/>
            <a:r>
              <a:rPr lang="en-CA" sz="1600" dirty="0"/>
              <a:t>concrete subject class</a:t>
            </a:r>
          </a:p>
          <a:p>
            <a:pPr lvl="1"/>
            <a:r>
              <a:rPr lang="en-CA" sz="1600" dirty="0"/>
              <a:t>Implements </a:t>
            </a:r>
            <a:r>
              <a:rPr lang="en-CA" sz="1600" dirty="0">
                <a:solidFill>
                  <a:schemeClr val="accent5"/>
                </a:solidFill>
              </a:rPr>
              <a:t>Subject</a:t>
            </a:r>
          </a:p>
          <a:p>
            <a:pPr lvl="1"/>
            <a:r>
              <a:rPr lang="en-CA" sz="1600" dirty="0"/>
              <a:t>When a change occurs, it will notify the attached </a:t>
            </a:r>
            <a:r>
              <a:rPr lang="en-CA" sz="1600" dirty="0">
                <a:solidFill>
                  <a:srgbClr val="7030A0"/>
                </a:solidFill>
              </a:rPr>
              <a:t>Observer</a:t>
            </a:r>
          </a:p>
          <a:p>
            <a:pPr marL="0" indent="0">
              <a:buNone/>
            </a:pPr>
            <a:r>
              <a:rPr lang="en-CA" sz="1600" dirty="0"/>
              <a:t>3. </a:t>
            </a:r>
            <a:r>
              <a:rPr lang="en-CA" sz="1600" dirty="0">
                <a:solidFill>
                  <a:srgbClr val="7030A0"/>
                </a:solidFill>
              </a:rPr>
              <a:t>Observer  </a:t>
            </a:r>
            <a:r>
              <a:rPr lang="en-CA" sz="1600" dirty="0"/>
              <a:t>      </a:t>
            </a:r>
          </a:p>
          <a:p>
            <a:pPr lvl="1"/>
            <a:r>
              <a:rPr lang="en-CA" sz="1600" dirty="0"/>
              <a:t>An interface or Abstract Class</a:t>
            </a:r>
          </a:p>
          <a:p>
            <a:pPr lvl="1"/>
            <a:r>
              <a:rPr lang="en-CA" sz="1600" dirty="0"/>
              <a:t>Provides a way for objects to be notified of changes made in the </a:t>
            </a:r>
            <a:r>
              <a:rPr lang="en-CA" sz="1600" dirty="0">
                <a:solidFill>
                  <a:schemeClr val="accent5"/>
                </a:solidFill>
              </a:rPr>
              <a:t>subject </a:t>
            </a:r>
          </a:p>
          <a:p>
            <a:pPr marL="0" indent="0">
              <a:buNone/>
            </a:pPr>
            <a:r>
              <a:rPr lang="en-CA" sz="1600" dirty="0"/>
              <a:t>4. Concrete Observer </a:t>
            </a:r>
          </a:p>
          <a:p>
            <a:pPr lvl="1"/>
            <a:r>
              <a:rPr lang="en-CA" sz="1600" dirty="0"/>
              <a:t>Concrete class</a:t>
            </a:r>
          </a:p>
          <a:p>
            <a:pPr lvl="1"/>
            <a:r>
              <a:rPr lang="en-CA" sz="1600" dirty="0"/>
              <a:t>Implements </a:t>
            </a:r>
            <a:r>
              <a:rPr lang="en-CA" sz="1600" dirty="0">
                <a:solidFill>
                  <a:srgbClr val="7030A0"/>
                </a:solidFill>
              </a:rPr>
              <a:t>Observers  </a:t>
            </a:r>
            <a:r>
              <a:rPr lang="en-CA" sz="1600" dirty="0">
                <a:solidFill>
                  <a:schemeClr val="tx1"/>
                </a:solidFill>
              </a:rPr>
              <a:t>to receive notifications from </a:t>
            </a:r>
            <a:r>
              <a:rPr lang="en-CA" sz="1600" dirty="0">
                <a:solidFill>
                  <a:schemeClr val="accent5"/>
                </a:solidFill>
              </a:rPr>
              <a:t>subject</a:t>
            </a:r>
          </a:p>
          <a:p>
            <a:pPr marL="0" indent="0">
              <a:buNone/>
            </a:pPr>
            <a:endParaRPr lang="en-CA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CA" sz="1600" dirty="0">
                <a:solidFill>
                  <a:schemeClr val="tx1"/>
                </a:solidFill>
              </a:rPr>
              <a:t>The observer pattern allows one object to send notification to an open-ended number of other objects</a:t>
            </a:r>
          </a:p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61209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1F74-222A-E043-4CC2-64B6811B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Observer in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A1F3D-09EE-8C92-C215-C1C765A3C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1" y="3451867"/>
            <a:ext cx="6611981" cy="3241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CFCDC7-704B-FFD6-A2E0-EF181B030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916" y="215106"/>
            <a:ext cx="5621732" cy="3213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AAD055-D735-6551-B6A4-D2290096A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352" y="1482157"/>
            <a:ext cx="5257315" cy="17151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4553EC-367C-FA86-63E5-7DC4C6FF83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699" y="4066983"/>
            <a:ext cx="6224949" cy="112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0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1F74-222A-E043-4CC2-64B6811B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Observer in </a:t>
            </a:r>
            <a:br>
              <a:rPr lang="en-CA" b="1" dirty="0"/>
            </a:br>
            <a:r>
              <a:rPr lang="en-CA" b="1" dirty="0"/>
              <a:t>Action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93485A-6D3C-4BA0-5363-5BA9499CB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734" y="0"/>
            <a:ext cx="7349066" cy="685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1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6528-B0F1-9167-9251-CB4ED52B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Observer Lab and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6593B-D70D-9995-8DBE-209B4987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u="sng" dirty="0"/>
              <a:t>Lab:</a:t>
            </a:r>
          </a:p>
          <a:p>
            <a:r>
              <a:rPr lang="en-CA" dirty="0"/>
              <a:t>Use a Observer Design Pattern to create a class called Instagram</a:t>
            </a:r>
          </a:p>
          <a:p>
            <a:r>
              <a:rPr lang="en-CA" dirty="0"/>
              <a:t>No matter how many requests are made to create a Instagram Object, only a single instance (maximum will ever exist)</a:t>
            </a:r>
          </a:p>
          <a:p>
            <a:pPr marL="0" indent="0">
              <a:buNone/>
            </a:pPr>
            <a:r>
              <a:rPr lang="en-CA" u="sng" dirty="0"/>
              <a:t>Quiz:</a:t>
            </a:r>
          </a:p>
          <a:p>
            <a:r>
              <a:rPr lang="en-CA" dirty="0"/>
              <a:t>Why would we use a Observer design pattern? Give a real-life example. Instagram, followers, </a:t>
            </a:r>
            <a:r>
              <a:rPr lang="en-CA" dirty="0" err="1"/>
              <a:t>unfollowers</a:t>
            </a:r>
            <a:r>
              <a:rPr lang="en-CA" dirty="0"/>
              <a:t>, and email notifications</a:t>
            </a:r>
          </a:p>
          <a:p>
            <a:r>
              <a:rPr lang="en-CA" dirty="0"/>
              <a:t>What are the important ingredients to implement a Observer? Private constructor, non-private static substitute constructor which returns a reference to a static variable. The substitute constructor will call the private constructor if no object yet exists.</a:t>
            </a:r>
          </a:p>
        </p:txBody>
      </p:sp>
    </p:spTree>
    <p:extLst>
      <p:ext uri="{BB962C8B-B14F-4D97-AF65-F5344CB8AC3E}">
        <p14:creationId xmlns:p14="http://schemas.microsoft.com/office/powerpoint/2010/main" val="241165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950</Words>
  <Application>Microsoft Office PowerPoint</Application>
  <PresentationFormat>Widescreen</PresentationFormat>
  <Paragraphs>47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Whitney</vt:lpstr>
      <vt:lpstr>Office Theme</vt:lpstr>
      <vt:lpstr>Design Patterns - Observer</vt:lpstr>
      <vt:lpstr>Design Pattern #4 out of 5: Observer</vt:lpstr>
      <vt:lpstr>Observer Pattern: 4 Parts</vt:lpstr>
      <vt:lpstr>Observer in Action</vt:lpstr>
      <vt:lpstr>Observer in  Action</vt:lpstr>
      <vt:lpstr>Observer Lab and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</dc:title>
  <dc:creator>Monika Szucs</dc:creator>
  <cp:lastModifiedBy>Monika Szucs</cp:lastModifiedBy>
  <cp:revision>6</cp:revision>
  <dcterms:created xsi:type="dcterms:W3CDTF">2022-11-28T03:19:27Z</dcterms:created>
  <dcterms:modified xsi:type="dcterms:W3CDTF">2022-11-30T03:30:45Z</dcterms:modified>
</cp:coreProperties>
</file>